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315" r:id="rId4"/>
    <p:sldId id="316" r:id="rId5"/>
    <p:sldId id="305" r:id="rId6"/>
    <p:sldId id="306" r:id="rId7"/>
    <p:sldId id="307" r:id="rId8"/>
    <p:sldId id="312" r:id="rId9"/>
    <p:sldId id="313" r:id="rId10"/>
    <p:sldId id="314" r:id="rId11"/>
    <p:sldId id="317" r:id="rId12"/>
    <p:sldId id="321" r:id="rId13"/>
    <p:sldId id="323" r:id="rId14"/>
    <p:sldId id="304" r:id="rId15"/>
    <p:sldId id="303" r:id="rId16"/>
    <p:sldId id="281" r:id="rId17"/>
    <p:sldId id="288" r:id="rId18"/>
    <p:sldId id="280" r:id="rId19"/>
    <p:sldId id="277" r:id="rId20"/>
    <p:sldId id="291" r:id="rId21"/>
    <p:sldId id="257" r:id="rId22"/>
    <p:sldId id="276" r:id="rId23"/>
    <p:sldId id="318" r:id="rId24"/>
    <p:sldId id="310" r:id="rId25"/>
    <p:sldId id="319" r:id="rId26"/>
    <p:sldId id="320" r:id="rId27"/>
    <p:sldId id="301" r:id="rId28"/>
    <p:sldId id="296" r:id="rId29"/>
    <p:sldId id="297" r:id="rId30"/>
    <p:sldId id="298" r:id="rId31"/>
    <p:sldId id="299" r:id="rId32"/>
    <p:sldId id="300" r:id="rId3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0D0F"/>
    <a:srgbClr val="FA6B5C"/>
    <a:srgbClr val="7E0000"/>
    <a:srgbClr val="FFC000"/>
    <a:srgbClr val="FFE610"/>
    <a:srgbClr val="F5F5F6"/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6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5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8D38-458F-AC73-300C94455447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8D38-458F-AC73-300C94455447}"/>
              </c:ext>
            </c:extLst>
          </c:dPt>
          <c:dLbls>
            <c:dLbl>
              <c:idx val="1"/>
              <c:layout>
                <c:manualLayout>
                  <c:x val="-0.15796561452873145"/>
                  <c:y val="-0.52609343171585987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38-458F-AC73-300C944554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Hoja2!$B$15:$B$16</c:f>
              <c:strCache>
                <c:ptCount val="2"/>
                <c:pt idx="0">
                  <c:v>Empleados públicos</c:v>
                </c:pt>
                <c:pt idx="1">
                  <c:v>Trabajadores oficiales</c:v>
                </c:pt>
              </c:strCache>
            </c:strRef>
          </c:cat>
          <c:val>
            <c:numRef>
              <c:f>Hoja2!$C$15:$C$16</c:f>
              <c:numCache>
                <c:formatCode>General</c:formatCode>
                <c:ptCount val="2"/>
                <c:pt idx="0">
                  <c:v>5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38-458F-AC73-300C94455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600">
              <a:effectLst>
                <a:glow rad="127000">
                  <a:schemeClr val="bg1"/>
                </a:glow>
              </a:effectLst>
            </a:defRPr>
          </a:pPr>
          <a:endParaRPr lang="es-CO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5FD-4C4A-A9EF-125E237D8B03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5FD-4C4A-A9EF-125E237D8B03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5FD-4C4A-A9EF-125E237D8B03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5FD-4C4A-A9EF-125E237D8B03}"/>
              </c:ext>
            </c:extLst>
          </c:dPt>
          <c:dPt>
            <c:idx val="4"/>
            <c:bubble3D val="0"/>
            <c:spPr>
              <a:solidFill>
                <a:srgbClr val="FA6B5C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5FD-4C4A-A9EF-125E237D8B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RED COMERCIAL DE JUEGOS Y SERVICIOS DE COLOMBIA S.A.S.</c:v>
                </c:pt>
                <c:pt idx="1">
                  <c:v>GRUPO EMPRESARIAL EN LINEA S.A.</c:v>
                </c:pt>
                <c:pt idx="2">
                  <c:v>LOTICOLOMBIA S.A.</c:v>
                </c:pt>
                <c:pt idx="3">
                  <c:v>MULTILOTERIAS S.A.</c:v>
                </c:pt>
                <c:pt idx="4">
                  <c:v>OTROS 112 DISTRIBUIDORES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22</c:v>
                </c:pt>
                <c:pt idx="1">
                  <c:v>15</c:v>
                </c:pt>
                <c:pt idx="2">
                  <c:v>9</c:v>
                </c:pt>
                <c:pt idx="3">
                  <c:v>4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5FD-4C4A-A9EF-125E237D8B0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3.1359955072359107E-2"/>
          <c:y val="4.8358911433837734E-2"/>
          <c:w val="0.93668228144288646"/>
          <c:h val="0.211825757517377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/>
      </a:pPr>
      <a:endParaRPr lang="es-CO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5B937C-8D45-4D9E-BF9D-F773BCBCB5FA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</dgm:pt>
    <dgm:pt modelId="{D5AE4DB3-EA36-4EEE-9648-83090C4E0FF5}">
      <dgm:prSet phldrT="[Texto]"/>
      <dgm:spPr>
        <a:solidFill>
          <a:srgbClr val="C00000"/>
        </a:solidFill>
        <a:ln w="28575">
          <a:solidFill>
            <a:srgbClr val="C50D0F"/>
          </a:solidFill>
        </a:ln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1967</a:t>
          </a:r>
        </a:p>
      </dgm:t>
    </dgm:pt>
    <dgm:pt modelId="{CF4919C0-2DA5-4716-B26E-0C122B7E58FB}" type="parTrans" cxnId="{E6DD34AB-D412-4F23-8CC9-7BF05EA79ABC}">
      <dgm:prSet/>
      <dgm:spPr/>
      <dgm:t>
        <a:bodyPr/>
        <a:lstStyle/>
        <a:p>
          <a:endParaRPr lang="es-ES"/>
        </a:p>
      </dgm:t>
    </dgm:pt>
    <dgm:pt modelId="{4557F6C9-4198-4025-A019-005A6C7A1965}" type="sibTrans" cxnId="{E6DD34AB-D412-4F23-8CC9-7BF05EA79ABC}">
      <dgm:prSet/>
      <dgm:spPr/>
      <dgm:t>
        <a:bodyPr/>
        <a:lstStyle/>
        <a:p>
          <a:endParaRPr lang="es-ES"/>
        </a:p>
      </dgm:t>
    </dgm:pt>
    <dgm:pt modelId="{CF022F81-DD0E-4B71-80C6-18A0370E93BD}">
      <dgm:prSet phldrT="[Texto]"/>
      <dgm:spPr>
        <a:solidFill>
          <a:srgbClr val="C00000"/>
        </a:solidFill>
        <a:ln w="28575">
          <a:solidFill>
            <a:srgbClr val="C50D0F"/>
          </a:solidFill>
        </a:ln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1982</a:t>
          </a:r>
        </a:p>
      </dgm:t>
    </dgm:pt>
    <dgm:pt modelId="{28D19172-3DA9-47E8-810E-516D988D45A7}" type="parTrans" cxnId="{9667B7D6-8D04-4855-ABE5-375BCB7BB00A}">
      <dgm:prSet/>
      <dgm:spPr/>
      <dgm:t>
        <a:bodyPr/>
        <a:lstStyle/>
        <a:p>
          <a:endParaRPr lang="es-ES"/>
        </a:p>
      </dgm:t>
    </dgm:pt>
    <dgm:pt modelId="{96B6FF4E-518E-4DEE-BC45-B91CCE48F4B9}" type="sibTrans" cxnId="{9667B7D6-8D04-4855-ABE5-375BCB7BB00A}">
      <dgm:prSet/>
      <dgm:spPr/>
      <dgm:t>
        <a:bodyPr/>
        <a:lstStyle/>
        <a:p>
          <a:endParaRPr lang="es-ES"/>
        </a:p>
      </dgm:t>
    </dgm:pt>
    <dgm:pt modelId="{2A6E7F45-B671-4BD5-B12C-1A4315AB2A57}">
      <dgm:prSet phldrT="[Texto]"/>
      <dgm:spPr>
        <a:ln w="28575">
          <a:solidFill>
            <a:srgbClr val="C50D0F"/>
          </a:solidFill>
        </a:ln>
      </dgm:spPr>
      <dgm:t>
        <a:bodyPr/>
        <a:lstStyle/>
        <a:p>
          <a:endParaRPr lang="es-ES" dirty="0"/>
        </a:p>
      </dgm:t>
    </dgm:pt>
    <dgm:pt modelId="{2082F4DF-3418-4526-90A0-56BF4DC53735}" type="parTrans" cxnId="{EF7E4B56-7F14-43AA-8B35-4E9BF23A8A1A}">
      <dgm:prSet/>
      <dgm:spPr/>
      <dgm:t>
        <a:bodyPr/>
        <a:lstStyle/>
        <a:p>
          <a:endParaRPr lang="es-ES"/>
        </a:p>
      </dgm:t>
    </dgm:pt>
    <dgm:pt modelId="{02D0526B-4FF7-4A67-8FEF-5C2078423750}" type="sibTrans" cxnId="{EF7E4B56-7F14-43AA-8B35-4E9BF23A8A1A}">
      <dgm:prSet/>
      <dgm:spPr/>
      <dgm:t>
        <a:bodyPr/>
        <a:lstStyle/>
        <a:p>
          <a:endParaRPr lang="es-ES"/>
        </a:p>
      </dgm:t>
    </dgm:pt>
    <dgm:pt modelId="{04C8E8CC-C5C1-41C1-BD83-D342D2293C15}">
      <dgm:prSet/>
      <dgm:spPr>
        <a:solidFill>
          <a:srgbClr val="C00000"/>
        </a:solidFill>
        <a:ln w="28575">
          <a:solidFill>
            <a:srgbClr val="C50D0F"/>
          </a:solidFill>
        </a:ln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2010</a:t>
          </a:r>
        </a:p>
      </dgm:t>
    </dgm:pt>
    <dgm:pt modelId="{07D1A80C-D2B5-400C-B89B-26B4C8A1A75D}" type="parTrans" cxnId="{77C28DF6-BABA-4851-8A07-2D4A5F8CF1EE}">
      <dgm:prSet/>
      <dgm:spPr/>
      <dgm:t>
        <a:bodyPr/>
        <a:lstStyle/>
        <a:p>
          <a:endParaRPr lang="es-ES"/>
        </a:p>
      </dgm:t>
    </dgm:pt>
    <dgm:pt modelId="{F6626EF8-FA4D-4EF8-A6B8-D474BEB95445}" type="sibTrans" cxnId="{77C28DF6-BABA-4851-8A07-2D4A5F8CF1EE}">
      <dgm:prSet/>
      <dgm:spPr/>
      <dgm:t>
        <a:bodyPr/>
        <a:lstStyle/>
        <a:p>
          <a:endParaRPr lang="es-ES"/>
        </a:p>
      </dgm:t>
    </dgm:pt>
    <dgm:pt modelId="{AC88B400-63E6-45BA-B3E9-8373400BFFE9}">
      <dgm:prSet/>
      <dgm:spPr>
        <a:solidFill>
          <a:srgbClr val="C00000"/>
        </a:solidFill>
        <a:ln w="28575">
          <a:solidFill>
            <a:srgbClr val="C50D0F"/>
          </a:solidFill>
        </a:ln>
      </dgm:spPr>
      <dgm:t>
        <a:bodyPr/>
        <a:lstStyle/>
        <a:p>
          <a:r>
            <a:rPr lang="es-ES">
              <a:solidFill>
                <a:schemeClr val="bg1"/>
              </a:solidFill>
            </a:rPr>
            <a:t>2001</a:t>
          </a:r>
          <a:endParaRPr lang="es-ES" dirty="0">
            <a:solidFill>
              <a:schemeClr val="bg1"/>
            </a:solidFill>
          </a:endParaRPr>
        </a:p>
      </dgm:t>
    </dgm:pt>
    <dgm:pt modelId="{FAD8D486-BABF-4710-B0F9-75533768835D}" type="parTrans" cxnId="{3330B7B5-1C52-4929-BFA2-26D49D291F98}">
      <dgm:prSet/>
      <dgm:spPr/>
      <dgm:t>
        <a:bodyPr/>
        <a:lstStyle/>
        <a:p>
          <a:endParaRPr lang="es-ES"/>
        </a:p>
      </dgm:t>
    </dgm:pt>
    <dgm:pt modelId="{BA3EB9DA-2E48-4941-AEAC-9E9A554236F0}" type="sibTrans" cxnId="{3330B7B5-1C52-4929-BFA2-26D49D291F98}">
      <dgm:prSet/>
      <dgm:spPr/>
      <dgm:t>
        <a:bodyPr/>
        <a:lstStyle/>
        <a:p>
          <a:endParaRPr lang="es-ES"/>
        </a:p>
      </dgm:t>
    </dgm:pt>
    <dgm:pt modelId="{322B26F7-FA1F-4D5C-B29B-89B70ADB0851}">
      <dgm:prSet phldrT="[Texto]"/>
      <dgm:spPr>
        <a:ln w="28575">
          <a:solidFill>
            <a:srgbClr val="C50D0F"/>
          </a:solidFill>
        </a:ln>
      </dgm:spPr>
      <dgm:t>
        <a:bodyPr/>
        <a:lstStyle/>
        <a:p>
          <a:endParaRPr lang="es-ES" dirty="0"/>
        </a:p>
      </dgm:t>
    </dgm:pt>
    <dgm:pt modelId="{5A9FAD47-6DD3-4720-8AB8-7DF43D4527E3}" type="parTrans" cxnId="{B205EC0D-C07B-413D-888E-32D42D2714B4}">
      <dgm:prSet/>
      <dgm:spPr/>
      <dgm:t>
        <a:bodyPr/>
        <a:lstStyle/>
        <a:p>
          <a:endParaRPr lang="es-ES"/>
        </a:p>
      </dgm:t>
    </dgm:pt>
    <dgm:pt modelId="{A2038BDF-F2BB-4BF2-ACBA-0C32C3CCAEE9}" type="sibTrans" cxnId="{B205EC0D-C07B-413D-888E-32D42D2714B4}">
      <dgm:prSet/>
      <dgm:spPr/>
      <dgm:t>
        <a:bodyPr/>
        <a:lstStyle/>
        <a:p>
          <a:endParaRPr lang="es-ES"/>
        </a:p>
      </dgm:t>
    </dgm:pt>
    <dgm:pt modelId="{E67340F4-F2FB-4CED-A649-2EF2F20B70AA}">
      <dgm:prSet/>
      <dgm:spPr>
        <a:solidFill>
          <a:srgbClr val="C00000"/>
        </a:solidFill>
        <a:ln w="28575">
          <a:solidFill>
            <a:srgbClr val="C50D0F"/>
          </a:solidFill>
        </a:ln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2015</a:t>
          </a:r>
        </a:p>
      </dgm:t>
    </dgm:pt>
    <dgm:pt modelId="{A2B2365E-79FA-442A-855F-C0ED9FCDBD67}" type="parTrans" cxnId="{6D23E0F7-5D94-4572-B293-4365EA1FCAEA}">
      <dgm:prSet/>
      <dgm:spPr/>
      <dgm:t>
        <a:bodyPr/>
        <a:lstStyle/>
        <a:p>
          <a:endParaRPr lang="es-CO"/>
        </a:p>
      </dgm:t>
    </dgm:pt>
    <dgm:pt modelId="{93CFE4A8-36C4-4E51-95DB-48D1D613106F}" type="sibTrans" cxnId="{6D23E0F7-5D94-4572-B293-4365EA1FCAEA}">
      <dgm:prSet/>
      <dgm:spPr/>
      <dgm:t>
        <a:bodyPr/>
        <a:lstStyle/>
        <a:p>
          <a:endParaRPr lang="es-CO"/>
        </a:p>
      </dgm:t>
    </dgm:pt>
    <dgm:pt modelId="{16FDCE4E-F976-4062-92A7-2AAE4E9B6BB2}">
      <dgm:prSet/>
      <dgm:spPr>
        <a:solidFill>
          <a:schemeClr val="bg1"/>
        </a:solidFill>
        <a:ln w="28575">
          <a:solidFill>
            <a:srgbClr val="C50D0F"/>
          </a:solidFill>
        </a:ln>
      </dgm:spPr>
      <dgm:t>
        <a:bodyPr/>
        <a:lstStyle/>
        <a:p>
          <a:endParaRPr lang="es-ES" dirty="0">
            <a:solidFill>
              <a:schemeClr val="bg1"/>
            </a:solidFill>
          </a:endParaRPr>
        </a:p>
      </dgm:t>
    </dgm:pt>
    <dgm:pt modelId="{9A2F708B-A554-4F1A-A2E0-AC5491B16730}" type="parTrans" cxnId="{B8188E79-68F3-4300-95BD-D6CF89496D9B}">
      <dgm:prSet/>
      <dgm:spPr/>
      <dgm:t>
        <a:bodyPr/>
        <a:lstStyle/>
        <a:p>
          <a:endParaRPr lang="es-CO"/>
        </a:p>
      </dgm:t>
    </dgm:pt>
    <dgm:pt modelId="{270E03C1-BA6E-4828-B07A-725F4B7CF7A5}" type="sibTrans" cxnId="{B8188E79-68F3-4300-95BD-D6CF89496D9B}">
      <dgm:prSet/>
      <dgm:spPr/>
      <dgm:t>
        <a:bodyPr/>
        <a:lstStyle/>
        <a:p>
          <a:endParaRPr lang="es-CO"/>
        </a:p>
      </dgm:t>
    </dgm:pt>
    <dgm:pt modelId="{16409DB6-9B67-4670-97A2-99AC7FC86422}">
      <dgm:prSet phldrT="[Texto]"/>
      <dgm:spPr>
        <a:ln w="28575">
          <a:solidFill>
            <a:srgbClr val="C50D0F"/>
          </a:solidFill>
        </a:ln>
      </dgm:spPr>
      <dgm:t>
        <a:bodyPr/>
        <a:lstStyle/>
        <a:p>
          <a:endParaRPr lang="es-ES" dirty="0"/>
        </a:p>
      </dgm:t>
    </dgm:pt>
    <dgm:pt modelId="{CE96C8A4-2FE6-4AE9-9770-C3F3803A2C80}" type="sibTrans" cxnId="{C48790CC-324E-4105-902D-528946BF618B}">
      <dgm:prSet/>
      <dgm:spPr/>
      <dgm:t>
        <a:bodyPr/>
        <a:lstStyle/>
        <a:p>
          <a:endParaRPr lang="es-ES"/>
        </a:p>
      </dgm:t>
    </dgm:pt>
    <dgm:pt modelId="{803B7AA9-7E6B-4473-8B43-5C13DF8A7E13}" type="parTrans" cxnId="{C48790CC-324E-4105-902D-528946BF618B}">
      <dgm:prSet/>
      <dgm:spPr/>
      <dgm:t>
        <a:bodyPr/>
        <a:lstStyle/>
        <a:p>
          <a:endParaRPr lang="es-ES"/>
        </a:p>
      </dgm:t>
    </dgm:pt>
    <dgm:pt modelId="{7DFAE86D-EFAA-4E5A-8656-DF5768B713FD}" type="pres">
      <dgm:prSet presAssocID="{015B937C-8D45-4D9E-BF9D-F773BCBCB5FA}" presName="Name0" presStyleCnt="0">
        <dgm:presLayoutVars>
          <dgm:dir/>
          <dgm:animLvl val="lvl"/>
          <dgm:resizeHandles val="exact"/>
        </dgm:presLayoutVars>
      </dgm:prSet>
      <dgm:spPr/>
    </dgm:pt>
    <dgm:pt modelId="{D6328A99-85A1-4254-860A-EB4C99F9583D}" type="pres">
      <dgm:prSet presAssocID="{D5AE4DB3-EA36-4EEE-9648-83090C4E0FF5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9AA837B8-D0EF-48E3-8B82-839264CB1B96}" type="pres">
      <dgm:prSet presAssocID="{4557F6C9-4198-4025-A019-005A6C7A1965}" presName="parTxOnlySpace" presStyleCnt="0"/>
      <dgm:spPr/>
    </dgm:pt>
    <dgm:pt modelId="{D33613D5-6C61-4A22-B9F4-2228286D11EB}" type="pres">
      <dgm:prSet presAssocID="{322B26F7-FA1F-4D5C-B29B-89B70ADB0851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E1BDEC04-CF60-45F9-A875-E1FC204A4B1B}" type="pres">
      <dgm:prSet presAssocID="{A2038BDF-F2BB-4BF2-ACBA-0C32C3CCAEE9}" presName="parTxOnlySpace" presStyleCnt="0"/>
      <dgm:spPr/>
    </dgm:pt>
    <dgm:pt modelId="{D02014FE-CA89-4397-B8CD-FB44839DB372}" type="pres">
      <dgm:prSet presAssocID="{CF022F81-DD0E-4B71-80C6-18A0370E93BD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B63DC36C-B220-4C45-95C0-5DFB7BBCC315}" type="pres">
      <dgm:prSet presAssocID="{96B6FF4E-518E-4DEE-BC45-B91CCE48F4B9}" presName="parTxOnlySpace" presStyleCnt="0"/>
      <dgm:spPr/>
    </dgm:pt>
    <dgm:pt modelId="{77471989-7642-4E58-B824-A28FBCEE76DA}" type="pres">
      <dgm:prSet presAssocID="{2A6E7F45-B671-4BD5-B12C-1A4315AB2A57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A51E2D9B-B6FE-46C6-972E-CF87BC2B093A}" type="pres">
      <dgm:prSet presAssocID="{02D0526B-4FF7-4A67-8FEF-5C2078423750}" presName="parTxOnlySpace" presStyleCnt="0"/>
      <dgm:spPr/>
    </dgm:pt>
    <dgm:pt modelId="{88993FDC-72EE-411B-BCED-F3595DD8C70B}" type="pres">
      <dgm:prSet presAssocID="{AC88B400-63E6-45BA-B3E9-8373400BFFE9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D8B018A3-D937-4DD9-AA1A-6DD123A447AF}" type="pres">
      <dgm:prSet presAssocID="{BA3EB9DA-2E48-4941-AEAC-9E9A554236F0}" presName="parTxOnlySpace" presStyleCnt="0"/>
      <dgm:spPr/>
    </dgm:pt>
    <dgm:pt modelId="{D339882E-9056-4989-A599-C42203DF06E1}" type="pres">
      <dgm:prSet presAssocID="{16409DB6-9B67-4670-97A2-99AC7FC86422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C19739FA-CCF4-4291-9905-EF1FD3E6C91F}" type="pres">
      <dgm:prSet presAssocID="{CE96C8A4-2FE6-4AE9-9770-C3F3803A2C80}" presName="parTxOnlySpace" presStyleCnt="0"/>
      <dgm:spPr/>
    </dgm:pt>
    <dgm:pt modelId="{F87AE5B0-B197-4B88-B96F-ECBF8F94B117}" type="pres">
      <dgm:prSet presAssocID="{04C8E8CC-C5C1-41C1-BD83-D342D2293C15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D87CED53-5FF0-4F53-A357-BA3B619FC695}" type="pres">
      <dgm:prSet presAssocID="{F6626EF8-FA4D-4EF8-A6B8-D474BEB95445}" presName="parTxOnlySpace" presStyleCnt="0"/>
      <dgm:spPr/>
    </dgm:pt>
    <dgm:pt modelId="{8AC6FBF1-2ECE-45A0-B145-75EA6DDBA8FD}" type="pres">
      <dgm:prSet presAssocID="{16FDCE4E-F976-4062-92A7-2AAE4E9B6BB2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679EDB43-F5EE-4337-8933-71C79D35014C}" type="pres">
      <dgm:prSet presAssocID="{270E03C1-BA6E-4828-B07A-725F4B7CF7A5}" presName="parTxOnlySpace" presStyleCnt="0"/>
      <dgm:spPr/>
    </dgm:pt>
    <dgm:pt modelId="{AE572653-42EC-4C53-BAFF-7E596B770D10}" type="pres">
      <dgm:prSet presAssocID="{E67340F4-F2FB-4CED-A649-2EF2F20B70AA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3E26F509-DC29-4969-8555-049C2FD16379}" type="presOf" srcId="{D5AE4DB3-EA36-4EEE-9648-83090C4E0FF5}" destId="{D6328A99-85A1-4254-860A-EB4C99F9583D}" srcOrd="0" destOrd="0" presId="urn:microsoft.com/office/officeart/2005/8/layout/chevron1"/>
    <dgm:cxn modelId="{B205EC0D-C07B-413D-888E-32D42D2714B4}" srcId="{015B937C-8D45-4D9E-BF9D-F773BCBCB5FA}" destId="{322B26F7-FA1F-4D5C-B29B-89B70ADB0851}" srcOrd="1" destOrd="0" parTransId="{5A9FAD47-6DD3-4720-8AB8-7DF43D4527E3}" sibTransId="{A2038BDF-F2BB-4BF2-ACBA-0C32C3CCAEE9}"/>
    <dgm:cxn modelId="{CE8BE12F-2140-4270-A2FD-629BF35ED876}" type="presOf" srcId="{2A6E7F45-B671-4BD5-B12C-1A4315AB2A57}" destId="{77471989-7642-4E58-B824-A28FBCEE76DA}" srcOrd="0" destOrd="0" presId="urn:microsoft.com/office/officeart/2005/8/layout/chevron1"/>
    <dgm:cxn modelId="{E241C743-E829-4EE5-AB89-BC72BFEF3DA8}" type="presOf" srcId="{015B937C-8D45-4D9E-BF9D-F773BCBCB5FA}" destId="{7DFAE86D-EFAA-4E5A-8656-DF5768B713FD}" srcOrd="0" destOrd="0" presId="urn:microsoft.com/office/officeart/2005/8/layout/chevron1"/>
    <dgm:cxn modelId="{B26D5966-59F3-4217-A1EF-EB80A100DE40}" type="presOf" srcId="{CF022F81-DD0E-4B71-80C6-18A0370E93BD}" destId="{D02014FE-CA89-4397-B8CD-FB44839DB372}" srcOrd="0" destOrd="0" presId="urn:microsoft.com/office/officeart/2005/8/layout/chevron1"/>
    <dgm:cxn modelId="{EF7E4B56-7F14-43AA-8B35-4E9BF23A8A1A}" srcId="{015B937C-8D45-4D9E-BF9D-F773BCBCB5FA}" destId="{2A6E7F45-B671-4BD5-B12C-1A4315AB2A57}" srcOrd="3" destOrd="0" parTransId="{2082F4DF-3418-4526-90A0-56BF4DC53735}" sibTransId="{02D0526B-4FF7-4A67-8FEF-5C2078423750}"/>
    <dgm:cxn modelId="{B8188E79-68F3-4300-95BD-D6CF89496D9B}" srcId="{015B937C-8D45-4D9E-BF9D-F773BCBCB5FA}" destId="{16FDCE4E-F976-4062-92A7-2AAE4E9B6BB2}" srcOrd="7" destOrd="0" parTransId="{9A2F708B-A554-4F1A-A2E0-AC5491B16730}" sibTransId="{270E03C1-BA6E-4828-B07A-725F4B7CF7A5}"/>
    <dgm:cxn modelId="{38C76D96-FE41-4FB2-A701-18D9F2731BB2}" type="presOf" srcId="{322B26F7-FA1F-4D5C-B29B-89B70ADB0851}" destId="{D33613D5-6C61-4A22-B9F4-2228286D11EB}" srcOrd="0" destOrd="0" presId="urn:microsoft.com/office/officeart/2005/8/layout/chevron1"/>
    <dgm:cxn modelId="{5BD0DEA7-D74C-4EC6-BDDA-340C16FAA465}" type="presOf" srcId="{04C8E8CC-C5C1-41C1-BD83-D342D2293C15}" destId="{F87AE5B0-B197-4B88-B96F-ECBF8F94B117}" srcOrd="0" destOrd="0" presId="urn:microsoft.com/office/officeart/2005/8/layout/chevron1"/>
    <dgm:cxn modelId="{E6DD34AB-D412-4F23-8CC9-7BF05EA79ABC}" srcId="{015B937C-8D45-4D9E-BF9D-F773BCBCB5FA}" destId="{D5AE4DB3-EA36-4EEE-9648-83090C4E0FF5}" srcOrd="0" destOrd="0" parTransId="{CF4919C0-2DA5-4716-B26E-0C122B7E58FB}" sibTransId="{4557F6C9-4198-4025-A019-005A6C7A1965}"/>
    <dgm:cxn modelId="{3330B7B5-1C52-4929-BFA2-26D49D291F98}" srcId="{015B937C-8D45-4D9E-BF9D-F773BCBCB5FA}" destId="{AC88B400-63E6-45BA-B3E9-8373400BFFE9}" srcOrd="4" destOrd="0" parTransId="{FAD8D486-BABF-4710-B0F9-75533768835D}" sibTransId="{BA3EB9DA-2E48-4941-AEAC-9E9A554236F0}"/>
    <dgm:cxn modelId="{C2CBABB7-D64D-4D0A-A3A8-EC4A462B29E7}" type="presOf" srcId="{16409DB6-9B67-4670-97A2-99AC7FC86422}" destId="{D339882E-9056-4989-A599-C42203DF06E1}" srcOrd="0" destOrd="0" presId="urn:microsoft.com/office/officeart/2005/8/layout/chevron1"/>
    <dgm:cxn modelId="{C48790CC-324E-4105-902D-528946BF618B}" srcId="{015B937C-8D45-4D9E-BF9D-F773BCBCB5FA}" destId="{16409DB6-9B67-4670-97A2-99AC7FC86422}" srcOrd="5" destOrd="0" parTransId="{803B7AA9-7E6B-4473-8B43-5C13DF8A7E13}" sibTransId="{CE96C8A4-2FE6-4AE9-9770-C3F3803A2C80}"/>
    <dgm:cxn modelId="{70FE90D2-18E1-45C7-89E1-D6BBE946C40F}" type="presOf" srcId="{E67340F4-F2FB-4CED-A649-2EF2F20B70AA}" destId="{AE572653-42EC-4C53-BAFF-7E596B770D10}" srcOrd="0" destOrd="0" presId="urn:microsoft.com/office/officeart/2005/8/layout/chevron1"/>
    <dgm:cxn modelId="{9667B7D6-8D04-4855-ABE5-375BCB7BB00A}" srcId="{015B937C-8D45-4D9E-BF9D-F773BCBCB5FA}" destId="{CF022F81-DD0E-4B71-80C6-18A0370E93BD}" srcOrd="2" destOrd="0" parTransId="{28D19172-3DA9-47E8-810E-516D988D45A7}" sibTransId="{96B6FF4E-518E-4DEE-BC45-B91CCE48F4B9}"/>
    <dgm:cxn modelId="{DAAEB6DF-BF1C-472B-92EE-2707EA225A05}" type="presOf" srcId="{16FDCE4E-F976-4062-92A7-2AAE4E9B6BB2}" destId="{8AC6FBF1-2ECE-45A0-B145-75EA6DDBA8FD}" srcOrd="0" destOrd="0" presId="urn:microsoft.com/office/officeart/2005/8/layout/chevron1"/>
    <dgm:cxn modelId="{77C28DF6-BABA-4851-8A07-2D4A5F8CF1EE}" srcId="{015B937C-8D45-4D9E-BF9D-F773BCBCB5FA}" destId="{04C8E8CC-C5C1-41C1-BD83-D342D2293C15}" srcOrd="6" destOrd="0" parTransId="{07D1A80C-D2B5-400C-B89B-26B4C8A1A75D}" sibTransId="{F6626EF8-FA4D-4EF8-A6B8-D474BEB95445}"/>
    <dgm:cxn modelId="{6D23E0F7-5D94-4572-B293-4365EA1FCAEA}" srcId="{015B937C-8D45-4D9E-BF9D-F773BCBCB5FA}" destId="{E67340F4-F2FB-4CED-A649-2EF2F20B70AA}" srcOrd="8" destOrd="0" parTransId="{A2B2365E-79FA-442A-855F-C0ED9FCDBD67}" sibTransId="{93CFE4A8-36C4-4E51-95DB-48D1D613106F}"/>
    <dgm:cxn modelId="{B03120F8-AD43-45F5-853C-D48F66656270}" type="presOf" srcId="{AC88B400-63E6-45BA-B3E9-8373400BFFE9}" destId="{88993FDC-72EE-411B-BCED-F3595DD8C70B}" srcOrd="0" destOrd="0" presId="urn:microsoft.com/office/officeart/2005/8/layout/chevron1"/>
    <dgm:cxn modelId="{F83D3C74-C14E-43CF-B884-C9BB8E589C4D}" type="presParOf" srcId="{7DFAE86D-EFAA-4E5A-8656-DF5768B713FD}" destId="{D6328A99-85A1-4254-860A-EB4C99F9583D}" srcOrd="0" destOrd="0" presId="urn:microsoft.com/office/officeart/2005/8/layout/chevron1"/>
    <dgm:cxn modelId="{C6D0F9B1-A5FF-4522-965A-82D9730BF966}" type="presParOf" srcId="{7DFAE86D-EFAA-4E5A-8656-DF5768B713FD}" destId="{9AA837B8-D0EF-48E3-8B82-839264CB1B96}" srcOrd="1" destOrd="0" presId="urn:microsoft.com/office/officeart/2005/8/layout/chevron1"/>
    <dgm:cxn modelId="{6A45B7CB-0F1C-4340-9A31-5E18D0F89385}" type="presParOf" srcId="{7DFAE86D-EFAA-4E5A-8656-DF5768B713FD}" destId="{D33613D5-6C61-4A22-B9F4-2228286D11EB}" srcOrd="2" destOrd="0" presId="urn:microsoft.com/office/officeart/2005/8/layout/chevron1"/>
    <dgm:cxn modelId="{B25EEA70-26E8-4C4E-9086-0F2114C032A0}" type="presParOf" srcId="{7DFAE86D-EFAA-4E5A-8656-DF5768B713FD}" destId="{E1BDEC04-CF60-45F9-A875-E1FC204A4B1B}" srcOrd="3" destOrd="0" presId="urn:microsoft.com/office/officeart/2005/8/layout/chevron1"/>
    <dgm:cxn modelId="{E57629A3-018D-438C-AB33-1CEF2658EE85}" type="presParOf" srcId="{7DFAE86D-EFAA-4E5A-8656-DF5768B713FD}" destId="{D02014FE-CA89-4397-B8CD-FB44839DB372}" srcOrd="4" destOrd="0" presId="urn:microsoft.com/office/officeart/2005/8/layout/chevron1"/>
    <dgm:cxn modelId="{D52FE450-05C3-468A-829B-999F7CC7DCF0}" type="presParOf" srcId="{7DFAE86D-EFAA-4E5A-8656-DF5768B713FD}" destId="{B63DC36C-B220-4C45-95C0-5DFB7BBCC315}" srcOrd="5" destOrd="0" presId="urn:microsoft.com/office/officeart/2005/8/layout/chevron1"/>
    <dgm:cxn modelId="{33CE2A69-0528-4264-828F-872F18F76320}" type="presParOf" srcId="{7DFAE86D-EFAA-4E5A-8656-DF5768B713FD}" destId="{77471989-7642-4E58-B824-A28FBCEE76DA}" srcOrd="6" destOrd="0" presId="urn:microsoft.com/office/officeart/2005/8/layout/chevron1"/>
    <dgm:cxn modelId="{EE7E2A62-24A7-4329-8AE2-7B39D2A99F62}" type="presParOf" srcId="{7DFAE86D-EFAA-4E5A-8656-DF5768B713FD}" destId="{A51E2D9B-B6FE-46C6-972E-CF87BC2B093A}" srcOrd="7" destOrd="0" presId="urn:microsoft.com/office/officeart/2005/8/layout/chevron1"/>
    <dgm:cxn modelId="{A5C70BA6-7357-409C-A813-07B0A64B6765}" type="presParOf" srcId="{7DFAE86D-EFAA-4E5A-8656-DF5768B713FD}" destId="{88993FDC-72EE-411B-BCED-F3595DD8C70B}" srcOrd="8" destOrd="0" presId="urn:microsoft.com/office/officeart/2005/8/layout/chevron1"/>
    <dgm:cxn modelId="{815E29FE-B6EC-4446-B7B7-11F2D15D00C7}" type="presParOf" srcId="{7DFAE86D-EFAA-4E5A-8656-DF5768B713FD}" destId="{D8B018A3-D937-4DD9-AA1A-6DD123A447AF}" srcOrd="9" destOrd="0" presId="urn:microsoft.com/office/officeart/2005/8/layout/chevron1"/>
    <dgm:cxn modelId="{3A25EC76-7E78-464A-ABC2-B2BAACB46608}" type="presParOf" srcId="{7DFAE86D-EFAA-4E5A-8656-DF5768B713FD}" destId="{D339882E-9056-4989-A599-C42203DF06E1}" srcOrd="10" destOrd="0" presId="urn:microsoft.com/office/officeart/2005/8/layout/chevron1"/>
    <dgm:cxn modelId="{5B41431F-E454-4FA6-A360-A5DF12928E5A}" type="presParOf" srcId="{7DFAE86D-EFAA-4E5A-8656-DF5768B713FD}" destId="{C19739FA-CCF4-4291-9905-EF1FD3E6C91F}" srcOrd="11" destOrd="0" presId="urn:microsoft.com/office/officeart/2005/8/layout/chevron1"/>
    <dgm:cxn modelId="{94666638-D3C9-4C40-8563-0C19B73067A4}" type="presParOf" srcId="{7DFAE86D-EFAA-4E5A-8656-DF5768B713FD}" destId="{F87AE5B0-B197-4B88-B96F-ECBF8F94B117}" srcOrd="12" destOrd="0" presId="urn:microsoft.com/office/officeart/2005/8/layout/chevron1"/>
    <dgm:cxn modelId="{4340A56B-8CD2-4165-80A1-DF6FD29462D7}" type="presParOf" srcId="{7DFAE86D-EFAA-4E5A-8656-DF5768B713FD}" destId="{D87CED53-5FF0-4F53-A357-BA3B619FC695}" srcOrd="13" destOrd="0" presId="urn:microsoft.com/office/officeart/2005/8/layout/chevron1"/>
    <dgm:cxn modelId="{A5B20435-CD2C-45FB-85BE-780B58D8C5C4}" type="presParOf" srcId="{7DFAE86D-EFAA-4E5A-8656-DF5768B713FD}" destId="{8AC6FBF1-2ECE-45A0-B145-75EA6DDBA8FD}" srcOrd="14" destOrd="0" presId="urn:microsoft.com/office/officeart/2005/8/layout/chevron1"/>
    <dgm:cxn modelId="{BD537350-5FD8-40D3-A171-B28838D3D7D5}" type="presParOf" srcId="{7DFAE86D-EFAA-4E5A-8656-DF5768B713FD}" destId="{679EDB43-F5EE-4337-8933-71C79D35014C}" srcOrd="15" destOrd="0" presId="urn:microsoft.com/office/officeart/2005/8/layout/chevron1"/>
    <dgm:cxn modelId="{1613CCE5-9C91-4857-BD5B-DAACDEB8ACA2}" type="presParOf" srcId="{7DFAE86D-EFAA-4E5A-8656-DF5768B713FD}" destId="{AE572653-42EC-4C53-BAFF-7E596B770D10}" srcOrd="16" destOrd="0" presId="urn:microsoft.com/office/officeart/2005/8/layout/chevro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800E60-4B15-4F5B-9CBC-41AFC5670CD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76AB238-6088-4F56-9D5D-A241DA2C0103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ES" sz="3200" dirty="0">
              <a:latin typeface="Candara" panose="020E0502030303020204" pitchFamily="34" charset="0"/>
            </a:rPr>
            <a:t>Lotería</a:t>
          </a:r>
        </a:p>
      </dgm:t>
    </dgm:pt>
    <dgm:pt modelId="{B30946D2-816C-4108-BD40-22BA801281AC}" type="parTrans" cxnId="{0AEA01C7-B4EC-4488-88C7-7D76824B65AF}">
      <dgm:prSet/>
      <dgm:spPr/>
      <dgm:t>
        <a:bodyPr/>
        <a:lstStyle/>
        <a:p>
          <a:endParaRPr lang="es-ES" sz="1400">
            <a:latin typeface="Candara" panose="020E0502030303020204" pitchFamily="34" charset="0"/>
          </a:endParaRPr>
        </a:p>
      </dgm:t>
    </dgm:pt>
    <dgm:pt modelId="{4D9D7871-4D0E-438E-B220-43087777BF42}" type="sibTrans" cxnId="{0AEA01C7-B4EC-4488-88C7-7D76824B65AF}">
      <dgm:prSet/>
      <dgm:spPr>
        <a:solidFill>
          <a:schemeClr val="bg1">
            <a:lumMod val="85000"/>
          </a:schemeClr>
        </a:solidFill>
        <a:ln w="28575"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ES" sz="1400">
            <a:latin typeface="Candara" panose="020E0502030303020204" pitchFamily="34" charset="0"/>
          </a:endParaRPr>
        </a:p>
      </dgm:t>
    </dgm:pt>
    <dgm:pt modelId="{9F904DAB-704D-4947-80BB-52B9B9F374FB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ES" sz="3200" dirty="0">
              <a:latin typeface="Candara" panose="020E0502030303020204" pitchFamily="34" charset="0"/>
            </a:rPr>
            <a:t>Promocionales y rifas</a:t>
          </a:r>
        </a:p>
      </dgm:t>
    </dgm:pt>
    <dgm:pt modelId="{D6337902-024F-4BBC-AF92-0359229D050E}" type="parTrans" cxnId="{F01ACC45-DB21-4421-A19A-CC597562153E}">
      <dgm:prSet/>
      <dgm:spPr/>
      <dgm:t>
        <a:bodyPr/>
        <a:lstStyle/>
        <a:p>
          <a:endParaRPr lang="es-ES" sz="1400">
            <a:latin typeface="Candara" panose="020E0502030303020204" pitchFamily="34" charset="0"/>
          </a:endParaRPr>
        </a:p>
      </dgm:t>
    </dgm:pt>
    <dgm:pt modelId="{580CC60D-2FBF-4AC6-A71C-607CE6A9957D}" type="sibTrans" cxnId="{F01ACC45-DB21-4421-A19A-CC597562153E}">
      <dgm:prSet/>
      <dgm:spPr/>
      <dgm:t>
        <a:bodyPr/>
        <a:lstStyle/>
        <a:p>
          <a:endParaRPr lang="es-ES" sz="1400">
            <a:latin typeface="Candara" panose="020E0502030303020204" pitchFamily="34" charset="0"/>
          </a:endParaRPr>
        </a:p>
      </dgm:t>
    </dgm:pt>
    <dgm:pt modelId="{54D2E45A-4248-490D-AF50-BE4775A7873B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ES" sz="3200" dirty="0">
              <a:latin typeface="Candara" panose="020E0502030303020204" pitchFamily="34" charset="0"/>
            </a:rPr>
            <a:t>Apuestas permanentes</a:t>
          </a:r>
        </a:p>
      </dgm:t>
    </dgm:pt>
    <dgm:pt modelId="{0987E980-1369-42C5-81C0-6478B701C69D}" type="parTrans" cxnId="{A0CE3D5E-D530-4207-B8AF-1C27F57822F2}">
      <dgm:prSet/>
      <dgm:spPr/>
      <dgm:t>
        <a:bodyPr/>
        <a:lstStyle/>
        <a:p>
          <a:endParaRPr lang="es-ES" sz="1400">
            <a:latin typeface="Candara" panose="020E0502030303020204" pitchFamily="34" charset="0"/>
          </a:endParaRPr>
        </a:p>
      </dgm:t>
    </dgm:pt>
    <dgm:pt modelId="{E551FB9B-23D5-40BB-92AA-F8EDBEE5B446}" type="sibTrans" cxnId="{A0CE3D5E-D530-4207-B8AF-1C27F57822F2}">
      <dgm:prSet/>
      <dgm:spPr/>
      <dgm:t>
        <a:bodyPr/>
        <a:lstStyle/>
        <a:p>
          <a:endParaRPr lang="es-ES" sz="1400">
            <a:latin typeface="Candara" panose="020E0502030303020204" pitchFamily="34" charset="0"/>
          </a:endParaRPr>
        </a:p>
      </dgm:t>
    </dgm:pt>
    <dgm:pt modelId="{21B773DB-EBBB-438D-8ECC-B01005E9F8E1}" type="pres">
      <dgm:prSet presAssocID="{18800E60-4B15-4F5B-9CBC-41AFC5670CDC}" presName="Name0" presStyleCnt="0">
        <dgm:presLayoutVars>
          <dgm:chMax val="7"/>
          <dgm:chPref val="7"/>
          <dgm:dir/>
        </dgm:presLayoutVars>
      </dgm:prSet>
      <dgm:spPr/>
    </dgm:pt>
    <dgm:pt modelId="{3679D5BD-3712-4E38-9B8A-5F544C4C950F}" type="pres">
      <dgm:prSet presAssocID="{18800E60-4B15-4F5B-9CBC-41AFC5670CDC}" presName="Name1" presStyleCnt="0"/>
      <dgm:spPr/>
    </dgm:pt>
    <dgm:pt modelId="{76DEC3A1-3333-4B77-A7DD-DAF517B0832D}" type="pres">
      <dgm:prSet presAssocID="{18800E60-4B15-4F5B-9CBC-41AFC5670CDC}" presName="cycle" presStyleCnt="0"/>
      <dgm:spPr/>
    </dgm:pt>
    <dgm:pt modelId="{8231F3EC-9F62-4634-ACDE-29EF2C351DBE}" type="pres">
      <dgm:prSet presAssocID="{18800E60-4B15-4F5B-9CBC-41AFC5670CDC}" presName="srcNode" presStyleLbl="node1" presStyleIdx="0" presStyleCnt="3"/>
      <dgm:spPr/>
    </dgm:pt>
    <dgm:pt modelId="{AD783AF0-9313-4E4C-A704-261866A92218}" type="pres">
      <dgm:prSet presAssocID="{18800E60-4B15-4F5B-9CBC-41AFC5670CDC}" presName="conn" presStyleLbl="parChTrans1D2" presStyleIdx="0" presStyleCnt="1"/>
      <dgm:spPr/>
    </dgm:pt>
    <dgm:pt modelId="{3F673DE7-780F-46EF-A0E0-FCCAEE27C9D7}" type="pres">
      <dgm:prSet presAssocID="{18800E60-4B15-4F5B-9CBC-41AFC5670CDC}" presName="extraNode" presStyleLbl="node1" presStyleIdx="0" presStyleCnt="3"/>
      <dgm:spPr/>
    </dgm:pt>
    <dgm:pt modelId="{CC016B03-3DA5-4609-8972-9335997B655A}" type="pres">
      <dgm:prSet presAssocID="{18800E60-4B15-4F5B-9CBC-41AFC5670CDC}" presName="dstNode" presStyleLbl="node1" presStyleIdx="0" presStyleCnt="3"/>
      <dgm:spPr/>
    </dgm:pt>
    <dgm:pt modelId="{05880669-2285-4ECB-ADF1-EAEB6957E33D}" type="pres">
      <dgm:prSet presAssocID="{F76AB238-6088-4F56-9D5D-A241DA2C0103}" presName="text_1" presStyleLbl="node1" presStyleIdx="0" presStyleCnt="3">
        <dgm:presLayoutVars>
          <dgm:bulletEnabled val="1"/>
        </dgm:presLayoutVars>
      </dgm:prSet>
      <dgm:spPr/>
    </dgm:pt>
    <dgm:pt modelId="{D25A100C-D5FC-43FF-A1BE-24D204183920}" type="pres">
      <dgm:prSet presAssocID="{F76AB238-6088-4F56-9D5D-A241DA2C0103}" presName="accent_1" presStyleCnt="0"/>
      <dgm:spPr/>
    </dgm:pt>
    <dgm:pt modelId="{7F0093D1-3099-4675-8A19-A1675363EAC2}" type="pres">
      <dgm:prSet presAssocID="{F76AB238-6088-4F56-9D5D-A241DA2C0103}" presName="accentRepeatNode" presStyleLbl="solidFgAcc1" presStyleIdx="0" presStyleCnt="3"/>
      <dgm:spPr>
        <a:solidFill>
          <a:schemeClr val="bg1">
            <a:lumMod val="85000"/>
          </a:schemeClr>
        </a:solidFill>
        <a:ln w="28575">
          <a:solidFill>
            <a:schemeClr val="bg1">
              <a:lumMod val="50000"/>
            </a:schemeClr>
          </a:solidFill>
        </a:ln>
      </dgm:spPr>
    </dgm:pt>
    <dgm:pt modelId="{EB8C7444-C80E-4FE6-9CFE-B2466B916A5A}" type="pres">
      <dgm:prSet presAssocID="{9F904DAB-704D-4947-80BB-52B9B9F374FB}" presName="text_2" presStyleLbl="node1" presStyleIdx="1" presStyleCnt="3">
        <dgm:presLayoutVars>
          <dgm:bulletEnabled val="1"/>
        </dgm:presLayoutVars>
      </dgm:prSet>
      <dgm:spPr/>
    </dgm:pt>
    <dgm:pt modelId="{5B09FADC-2B50-45D8-ACC5-E30EC530EF53}" type="pres">
      <dgm:prSet presAssocID="{9F904DAB-704D-4947-80BB-52B9B9F374FB}" presName="accent_2" presStyleCnt="0"/>
      <dgm:spPr/>
    </dgm:pt>
    <dgm:pt modelId="{8DA960C2-EED0-49EC-965A-B7E9F3EAB68C}" type="pres">
      <dgm:prSet presAssocID="{9F904DAB-704D-4947-80BB-52B9B9F374FB}" presName="accentRepeatNode" presStyleLbl="solidFgAcc1" presStyleIdx="1" presStyleCnt="3"/>
      <dgm:spPr>
        <a:solidFill>
          <a:schemeClr val="bg1">
            <a:lumMod val="85000"/>
          </a:schemeClr>
        </a:solidFill>
        <a:ln w="28575">
          <a:solidFill>
            <a:schemeClr val="bg1">
              <a:lumMod val="50000"/>
            </a:schemeClr>
          </a:solidFill>
        </a:ln>
      </dgm:spPr>
    </dgm:pt>
    <dgm:pt modelId="{EA98BEAB-F7AA-4E94-9F6F-D900D3DF9B23}" type="pres">
      <dgm:prSet presAssocID="{54D2E45A-4248-490D-AF50-BE4775A7873B}" presName="text_3" presStyleLbl="node1" presStyleIdx="2" presStyleCnt="3">
        <dgm:presLayoutVars>
          <dgm:bulletEnabled val="1"/>
        </dgm:presLayoutVars>
      </dgm:prSet>
      <dgm:spPr/>
    </dgm:pt>
    <dgm:pt modelId="{B3025455-664E-4EB0-887B-5A76DB75FB94}" type="pres">
      <dgm:prSet presAssocID="{54D2E45A-4248-490D-AF50-BE4775A7873B}" presName="accent_3" presStyleCnt="0"/>
      <dgm:spPr/>
    </dgm:pt>
    <dgm:pt modelId="{3638C8A8-4B81-4C3A-B231-0A839732889F}" type="pres">
      <dgm:prSet presAssocID="{54D2E45A-4248-490D-AF50-BE4775A7873B}" presName="accentRepeatNode" presStyleLbl="solidFgAcc1" presStyleIdx="2" presStyleCnt="3"/>
      <dgm:spPr>
        <a:solidFill>
          <a:schemeClr val="bg1">
            <a:lumMod val="85000"/>
          </a:schemeClr>
        </a:solidFill>
        <a:ln w="28575">
          <a:solidFill>
            <a:schemeClr val="bg1">
              <a:lumMod val="50000"/>
            </a:schemeClr>
          </a:solidFill>
        </a:ln>
      </dgm:spPr>
    </dgm:pt>
  </dgm:ptLst>
  <dgm:cxnLst>
    <dgm:cxn modelId="{583F8E07-A74D-4551-90DF-1AF4BB0DD982}" type="presOf" srcId="{54D2E45A-4248-490D-AF50-BE4775A7873B}" destId="{EA98BEAB-F7AA-4E94-9F6F-D900D3DF9B23}" srcOrd="0" destOrd="0" presId="urn:microsoft.com/office/officeart/2008/layout/VerticalCurvedList"/>
    <dgm:cxn modelId="{A0CE3D5E-D530-4207-B8AF-1C27F57822F2}" srcId="{18800E60-4B15-4F5B-9CBC-41AFC5670CDC}" destId="{54D2E45A-4248-490D-AF50-BE4775A7873B}" srcOrd="2" destOrd="0" parTransId="{0987E980-1369-42C5-81C0-6478B701C69D}" sibTransId="{E551FB9B-23D5-40BB-92AA-F8EDBEE5B446}"/>
    <dgm:cxn modelId="{F01ACC45-DB21-4421-A19A-CC597562153E}" srcId="{18800E60-4B15-4F5B-9CBC-41AFC5670CDC}" destId="{9F904DAB-704D-4947-80BB-52B9B9F374FB}" srcOrd="1" destOrd="0" parTransId="{D6337902-024F-4BBC-AF92-0359229D050E}" sibTransId="{580CC60D-2FBF-4AC6-A71C-607CE6A9957D}"/>
    <dgm:cxn modelId="{504E024D-BC11-49C5-849E-7C1F596224DC}" type="presOf" srcId="{9F904DAB-704D-4947-80BB-52B9B9F374FB}" destId="{EB8C7444-C80E-4FE6-9CFE-B2466B916A5A}" srcOrd="0" destOrd="0" presId="urn:microsoft.com/office/officeart/2008/layout/VerticalCurvedList"/>
    <dgm:cxn modelId="{A9751BC1-2723-4CFC-A123-96C2B763D654}" type="presOf" srcId="{18800E60-4B15-4F5B-9CBC-41AFC5670CDC}" destId="{21B773DB-EBBB-438D-8ECC-B01005E9F8E1}" srcOrd="0" destOrd="0" presId="urn:microsoft.com/office/officeart/2008/layout/VerticalCurvedList"/>
    <dgm:cxn modelId="{0AEA01C7-B4EC-4488-88C7-7D76824B65AF}" srcId="{18800E60-4B15-4F5B-9CBC-41AFC5670CDC}" destId="{F76AB238-6088-4F56-9D5D-A241DA2C0103}" srcOrd="0" destOrd="0" parTransId="{B30946D2-816C-4108-BD40-22BA801281AC}" sibTransId="{4D9D7871-4D0E-438E-B220-43087777BF42}"/>
    <dgm:cxn modelId="{2F791FE4-2E34-4E90-BDB3-8EDAFFED395D}" type="presOf" srcId="{4D9D7871-4D0E-438E-B220-43087777BF42}" destId="{AD783AF0-9313-4E4C-A704-261866A92218}" srcOrd="0" destOrd="0" presId="urn:microsoft.com/office/officeart/2008/layout/VerticalCurvedList"/>
    <dgm:cxn modelId="{007F86F2-F57B-42AC-A7F4-FFD00A8536F4}" type="presOf" srcId="{F76AB238-6088-4F56-9D5D-A241DA2C0103}" destId="{05880669-2285-4ECB-ADF1-EAEB6957E33D}" srcOrd="0" destOrd="0" presId="urn:microsoft.com/office/officeart/2008/layout/VerticalCurvedList"/>
    <dgm:cxn modelId="{D27800B1-1E36-406F-A0EE-C53D43C7B250}" type="presParOf" srcId="{21B773DB-EBBB-438D-8ECC-B01005E9F8E1}" destId="{3679D5BD-3712-4E38-9B8A-5F544C4C950F}" srcOrd="0" destOrd="0" presId="urn:microsoft.com/office/officeart/2008/layout/VerticalCurvedList"/>
    <dgm:cxn modelId="{AD2B27C1-8066-440B-BCCE-2F90988C7FBF}" type="presParOf" srcId="{3679D5BD-3712-4E38-9B8A-5F544C4C950F}" destId="{76DEC3A1-3333-4B77-A7DD-DAF517B0832D}" srcOrd="0" destOrd="0" presId="urn:microsoft.com/office/officeart/2008/layout/VerticalCurvedList"/>
    <dgm:cxn modelId="{1DCA4326-6EEA-46F4-AEBF-0B64301BCB9F}" type="presParOf" srcId="{76DEC3A1-3333-4B77-A7DD-DAF517B0832D}" destId="{8231F3EC-9F62-4634-ACDE-29EF2C351DBE}" srcOrd="0" destOrd="0" presId="urn:microsoft.com/office/officeart/2008/layout/VerticalCurvedList"/>
    <dgm:cxn modelId="{E6593C94-2DEC-49BA-8CE2-37664FF0E628}" type="presParOf" srcId="{76DEC3A1-3333-4B77-A7DD-DAF517B0832D}" destId="{AD783AF0-9313-4E4C-A704-261866A92218}" srcOrd="1" destOrd="0" presId="urn:microsoft.com/office/officeart/2008/layout/VerticalCurvedList"/>
    <dgm:cxn modelId="{95FA8BE4-70AC-4E9C-B05E-9A00F6387EB1}" type="presParOf" srcId="{76DEC3A1-3333-4B77-A7DD-DAF517B0832D}" destId="{3F673DE7-780F-46EF-A0E0-FCCAEE27C9D7}" srcOrd="2" destOrd="0" presId="urn:microsoft.com/office/officeart/2008/layout/VerticalCurvedList"/>
    <dgm:cxn modelId="{AAF657CD-0516-4597-8B02-863FEF455A61}" type="presParOf" srcId="{76DEC3A1-3333-4B77-A7DD-DAF517B0832D}" destId="{CC016B03-3DA5-4609-8972-9335997B655A}" srcOrd="3" destOrd="0" presId="urn:microsoft.com/office/officeart/2008/layout/VerticalCurvedList"/>
    <dgm:cxn modelId="{E5F501E2-B88B-448A-94AE-BC6101E43947}" type="presParOf" srcId="{3679D5BD-3712-4E38-9B8A-5F544C4C950F}" destId="{05880669-2285-4ECB-ADF1-EAEB6957E33D}" srcOrd="1" destOrd="0" presId="urn:microsoft.com/office/officeart/2008/layout/VerticalCurvedList"/>
    <dgm:cxn modelId="{F26E9589-2D49-421D-A99F-C2E6B111A2AE}" type="presParOf" srcId="{3679D5BD-3712-4E38-9B8A-5F544C4C950F}" destId="{D25A100C-D5FC-43FF-A1BE-24D204183920}" srcOrd="2" destOrd="0" presId="urn:microsoft.com/office/officeart/2008/layout/VerticalCurvedList"/>
    <dgm:cxn modelId="{D27F0A87-96E4-4187-A4E6-08F8F1CFCE65}" type="presParOf" srcId="{D25A100C-D5FC-43FF-A1BE-24D204183920}" destId="{7F0093D1-3099-4675-8A19-A1675363EAC2}" srcOrd="0" destOrd="0" presId="urn:microsoft.com/office/officeart/2008/layout/VerticalCurvedList"/>
    <dgm:cxn modelId="{B24EF04E-60FF-4160-80AB-E958A975A491}" type="presParOf" srcId="{3679D5BD-3712-4E38-9B8A-5F544C4C950F}" destId="{EB8C7444-C80E-4FE6-9CFE-B2466B916A5A}" srcOrd="3" destOrd="0" presId="urn:microsoft.com/office/officeart/2008/layout/VerticalCurvedList"/>
    <dgm:cxn modelId="{3F46B3EA-CBE6-4018-86C9-5848B20A0F97}" type="presParOf" srcId="{3679D5BD-3712-4E38-9B8A-5F544C4C950F}" destId="{5B09FADC-2B50-45D8-ACC5-E30EC530EF53}" srcOrd="4" destOrd="0" presId="urn:microsoft.com/office/officeart/2008/layout/VerticalCurvedList"/>
    <dgm:cxn modelId="{0CD14509-AAEA-48AA-B213-A3776E83E3A1}" type="presParOf" srcId="{5B09FADC-2B50-45D8-ACC5-E30EC530EF53}" destId="{8DA960C2-EED0-49EC-965A-B7E9F3EAB68C}" srcOrd="0" destOrd="0" presId="urn:microsoft.com/office/officeart/2008/layout/VerticalCurvedList"/>
    <dgm:cxn modelId="{57ABB1E9-471B-4CA1-9D40-CC9EBD9DAA05}" type="presParOf" srcId="{3679D5BD-3712-4E38-9B8A-5F544C4C950F}" destId="{EA98BEAB-F7AA-4E94-9F6F-D900D3DF9B23}" srcOrd="5" destOrd="0" presId="urn:microsoft.com/office/officeart/2008/layout/VerticalCurvedList"/>
    <dgm:cxn modelId="{B2CE9A94-C7A1-4ECA-9630-5C1459ECEFD9}" type="presParOf" srcId="{3679D5BD-3712-4E38-9B8A-5F544C4C950F}" destId="{B3025455-664E-4EB0-887B-5A76DB75FB94}" srcOrd="6" destOrd="0" presId="urn:microsoft.com/office/officeart/2008/layout/VerticalCurvedList"/>
    <dgm:cxn modelId="{FEF85A75-094A-4A65-A1F9-53380FE5FF04}" type="presParOf" srcId="{B3025455-664E-4EB0-887B-5A76DB75FB94}" destId="{3638C8A8-4B81-4C3A-B231-0A83973288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50A4CF-93A8-444D-A8EE-DCE44A7EBFA1}" type="doc">
      <dgm:prSet loTypeId="urn:microsoft.com/office/officeart/2005/8/layout/hierarchy5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69B39359-3884-41C7-AA05-F207BC6A0D77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Decreto 1068 2015</a:t>
          </a:r>
        </a:p>
        <a:p>
          <a:r>
            <a:rPr lang="es-ES" b="1" dirty="0">
              <a:solidFill>
                <a:schemeClr val="tx1"/>
              </a:solidFill>
            </a:rPr>
            <a:t>LEY 643 De 2001</a:t>
          </a:r>
        </a:p>
        <a:p>
          <a:r>
            <a:rPr lang="es-ES" b="1" dirty="0">
              <a:solidFill>
                <a:schemeClr val="tx1"/>
              </a:solidFill>
            </a:rPr>
            <a:t>LEY 1393 De 2010 </a:t>
          </a:r>
        </a:p>
        <a:p>
          <a:r>
            <a:rPr lang="es-ES" b="1" dirty="0">
              <a:solidFill>
                <a:schemeClr val="tx1"/>
              </a:solidFill>
            </a:rPr>
            <a:t>LEY 1 De 1982</a:t>
          </a:r>
        </a:p>
      </dgm:t>
    </dgm:pt>
    <dgm:pt modelId="{9B7805D3-7435-4181-9802-C56EEDEA0944}" type="parTrans" cxnId="{1C17A075-9204-49C0-942F-FEF99BA1244B}">
      <dgm:prSet/>
      <dgm:spPr/>
      <dgm:t>
        <a:bodyPr/>
        <a:lstStyle/>
        <a:p>
          <a:endParaRPr lang="es-ES"/>
        </a:p>
      </dgm:t>
    </dgm:pt>
    <dgm:pt modelId="{54B1C5BA-EAEC-4A71-815A-E390331DCC6C}" type="sibTrans" cxnId="{1C17A075-9204-49C0-942F-FEF99BA1244B}">
      <dgm:prSet/>
      <dgm:spPr/>
      <dgm:t>
        <a:bodyPr/>
        <a:lstStyle/>
        <a:p>
          <a:endParaRPr lang="es-ES"/>
        </a:p>
      </dgm:t>
    </dgm:pt>
    <dgm:pt modelId="{EF780069-D587-46A0-AF2B-D31D579E13F5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Distribuidor</a:t>
          </a:r>
        </a:p>
        <a:p>
          <a:r>
            <a:rPr lang="es-ES" b="1" dirty="0">
              <a:solidFill>
                <a:schemeClr val="tx1"/>
              </a:solidFill>
            </a:rPr>
            <a:t>Autorizado</a:t>
          </a:r>
        </a:p>
      </dgm:t>
    </dgm:pt>
    <dgm:pt modelId="{11A55CDB-C4F3-49D6-BA1A-99D6B3E8CB31}" type="parTrans" cxnId="{A50658D2-8AAC-4059-ABEB-2B06B0272D37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AD8450B9-E7FB-43DA-BEB5-D7594F38410C}" type="sibTrans" cxnId="{A50658D2-8AAC-4059-ABEB-2B06B0272D37}">
      <dgm:prSet/>
      <dgm:spPr/>
      <dgm:t>
        <a:bodyPr/>
        <a:lstStyle/>
        <a:p>
          <a:endParaRPr lang="es-ES"/>
        </a:p>
      </dgm:t>
    </dgm:pt>
    <dgm:pt modelId="{28ADBFF2-913B-41E9-A58D-0918D5BC411F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Lotero</a:t>
          </a:r>
        </a:p>
      </dgm:t>
    </dgm:pt>
    <dgm:pt modelId="{096ACDEA-1959-4E19-8276-3C5FCF7F0789}" type="parTrans" cxnId="{E083DDDD-E188-4A99-AC2F-03ED90824B03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B89AAFCD-0ADC-4894-8CFD-0E602D356AF3}" type="sibTrans" cxnId="{E083DDDD-E188-4A99-AC2F-03ED90824B03}">
      <dgm:prSet/>
      <dgm:spPr/>
      <dgm:t>
        <a:bodyPr/>
        <a:lstStyle/>
        <a:p>
          <a:endParaRPr lang="es-ES"/>
        </a:p>
      </dgm:t>
    </dgm:pt>
    <dgm:pt modelId="{59FD4D3E-2F94-4AD8-B141-8D3528A3EDAA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Propio</a:t>
          </a:r>
        </a:p>
      </dgm:t>
    </dgm:pt>
    <dgm:pt modelId="{906D7598-F84C-44BE-81F6-67E228EE7E98}" type="parTrans" cxnId="{34AA6896-9F5F-4772-B18A-1C41F11910A2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7DCABDEB-5447-4C75-975F-6B4E1D27B628}" type="sibTrans" cxnId="{34AA6896-9F5F-4772-B18A-1C41F11910A2}">
      <dgm:prSet/>
      <dgm:spPr/>
      <dgm:t>
        <a:bodyPr/>
        <a:lstStyle/>
        <a:p>
          <a:endParaRPr lang="es-ES"/>
        </a:p>
      </dgm:t>
    </dgm:pt>
    <dgm:pt modelId="{2AF384C0-CE65-473A-929C-6A3203E17AA7}">
      <dgm:prSet phldrT="[Texto]"/>
      <dgm:spPr>
        <a:solidFill>
          <a:schemeClr val="bg2"/>
        </a:solidFill>
      </dgm:spPr>
      <dgm:t>
        <a:bodyPr/>
        <a:lstStyle/>
        <a:p>
          <a:endParaRPr lang="es-ES" b="1" dirty="0"/>
        </a:p>
        <a:p>
          <a:endParaRPr lang="es-ES" b="1" dirty="0"/>
        </a:p>
        <a:p>
          <a:endParaRPr lang="es-ES" b="1" dirty="0"/>
        </a:p>
        <a:p>
          <a:endParaRPr lang="es-ES" b="1" dirty="0"/>
        </a:p>
        <a:p>
          <a:r>
            <a:rPr lang="es-ES" b="1" dirty="0"/>
            <a:t>NORMATIVIDAD</a:t>
          </a:r>
        </a:p>
      </dgm:t>
    </dgm:pt>
    <dgm:pt modelId="{88A0C7A9-6DC5-4701-B657-B499B80E9361}" type="parTrans" cxnId="{D9610763-C62D-4306-BE81-A9D248821338}">
      <dgm:prSet/>
      <dgm:spPr/>
      <dgm:t>
        <a:bodyPr/>
        <a:lstStyle/>
        <a:p>
          <a:endParaRPr lang="es-ES"/>
        </a:p>
      </dgm:t>
    </dgm:pt>
    <dgm:pt modelId="{5910C49E-7E26-4239-BFFF-EC9C1517DB78}" type="sibTrans" cxnId="{D9610763-C62D-4306-BE81-A9D248821338}">
      <dgm:prSet/>
      <dgm:spPr/>
      <dgm:t>
        <a:bodyPr/>
        <a:lstStyle/>
        <a:p>
          <a:endParaRPr lang="es-ES"/>
        </a:p>
      </dgm:t>
    </dgm:pt>
    <dgm:pt modelId="{525EC5BE-2FCE-46E5-B7CB-E594BCB12D0E}">
      <dgm:prSet phldrT="[Texto]"/>
      <dgm:spPr>
        <a:solidFill>
          <a:schemeClr val="bg2"/>
        </a:solidFill>
      </dgm:spPr>
      <dgm:t>
        <a:bodyPr/>
        <a:lstStyle/>
        <a:p>
          <a:endParaRPr lang="es-ES" b="1" dirty="0"/>
        </a:p>
        <a:p>
          <a:endParaRPr lang="es-ES" b="1" dirty="0"/>
        </a:p>
        <a:p>
          <a:endParaRPr lang="es-ES" b="1" dirty="0"/>
        </a:p>
        <a:p>
          <a:r>
            <a:rPr lang="es-ES" b="1" dirty="0"/>
            <a:t>TIPO DE JUEGO</a:t>
          </a:r>
        </a:p>
      </dgm:t>
    </dgm:pt>
    <dgm:pt modelId="{05654D6D-D86F-4CE1-BA7D-6C9824D922E0}" type="parTrans" cxnId="{26AC9797-D0BE-41CC-94B7-B662F29422EF}">
      <dgm:prSet/>
      <dgm:spPr/>
      <dgm:t>
        <a:bodyPr/>
        <a:lstStyle/>
        <a:p>
          <a:endParaRPr lang="es-ES"/>
        </a:p>
      </dgm:t>
    </dgm:pt>
    <dgm:pt modelId="{564B5FE6-8D7F-4CE6-ABA7-A32E6964948E}" type="sibTrans" cxnId="{26AC9797-D0BE-41CC-94B7-B662F29422EF}">
      <dgm:prSet/>
      <dgm:spPr/>
      <dgm:t>
        <a:bodyPr/>
        <a:lstStyle/>
        <a:p>
          <a:endParaRPr lang="es-ES"/>
        </a:p>
      </dgm:t>
    </dgm:pt>
    <dgm:pt modelId="{58547F78-ECE3-4306-8A4E-A71EEEFA860D}">
      <dgm:prSet phldrT="[Texto]"/>
      <dgm:spPr>
        <a:solidFill>
          <a:schemeClr val="bg2"/>
        </a:solidFill>
      </dgm:spPr>
      <dgm:t>
        <a:bodyPr/>
        <a:lstStyle/>
        <a:p>
          <a:endParaRPr lang="es-ES" b="1" dirty="0"/>
        </a:p>
        <a:p>
          <a:endParaRPr lang="es-ES" b="1" dirty="0"/>
        </a:p>
        <a:p>
          <a:endParaRPr lang="es-ES" b="1" dirty="0"/>
        </a:p>
        <a:p>
          <a:endParaRPr lang="es-ES" b="1" dirty="0"/>
        </a:p>
        <a:p>
          <a:r>
            <a:rPr lang="es-ES" b="1" dirty="0"/>
            <a:t>AUTORIZACIÓN</a:t>
          </a:r>
        </a:p>
      </dgm:t>
    </dgm:pt>
    <dgm:pt modelId="{A69EE066-F367-4CAD-B9AC-713B68AD3299}" type="parTrans" cxnId="{6F1D4104-64D8-461E-BE61-0E7C17F1FB80}">
      <dgm:prSet/>
      <dgm:spPr/>
      <dgm:t>
        <a:bodyPr/>
        <a:lstStyle/>
        <a:p>
          <a:endParaRPr lang="es-ES"/>
        </a:p>
      </dgm:t>
    </dgm:pt>
    <dgm:pt modelId="{8E49A1C4-4C6F-4E99-9E71-0A1F7142D645}" type="sibTrans" cxnId="{6F1D4104-64D8-461E-BE61-0E7C17F1FB80}">
      <dgm:prSet/>
      <dgm:spPr/>
      <dgm:t>
        <a:bodyPr/>
        <a:lstStyle/>
        <a:p>
          <a:endParaRPr lang="es-ES"/>
        </a:p>
      </dgm:t>
    </dgm:pt>
    <dgm:pt modelId="{01533519-1991-4E0C-A8BB-17FC7150DD67}">
      <dgm:prSet phldrT="[Texto]"/>
      <dgm:spPr>
        <a:solidFill>
          <a:schemeClr val="bg2"/>
        </a:solidFill>
      </dgm:spPr>
      <dgm:t>
        <a:bodyPr/>
        <a:lstStyle/>
        <a:p>
          <a:endParaRPr lang="es-ES" b="1" dirty="0"/>
        </a:p>
        <a:p>
          <a:endParaRPr lang="es-ES" b="1" dirty="0"/>
        </a:p>
        <a:p>
          <a:r>
            <a:rPr lang="es-ES" b="1" dirty="0"/>
            <a:t>CANAL DE VENTA</a:t>
          </a:r>
        </a:p>
      </dgm:t>
    </dgm:pt>
    <dgm:pt modelId="{BC3DD87A-FF6C-42FA-85E5-257268F18458}" type="parTrans" cxnId="{8055008F-52E4-418D-A8BD-E5EDFB6847F0}">
      <dgm:prSet/>
      <dgm:spPr/>
      <dgm:t>
        <a:bodyPr/>
        <a:lstStyle/>
        <a:p>
          <a:endParaRPr lang="es-ES"/>
        </a:p>
      </dgm:t>
    </dgm:pt>
    <dgm:pt modelId="{5C1C490E-3863-4FB8-97C7-2670DEE48E9C}" type="sibTrans" cxnId="{8055008F-52E4-418D-A8BD-E5EDFB6847F0}">
      <dgm:prSet/>
      <dgm:spPr/>
      <dgm:t>
        <a:bodyPr/>
        <a:lstStyle/>
        <a:p>
          <a:endParaRPr lang="es-ES"/>
        </a:p>
      </dgm:t>
    </dgm:pt>
    <dgm:pt modelId="{50B28558-E034-446D-A2D3-97995554E8E2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Canal Virtual</a:t>
          </a:r>
        </a:p>
      </dgm:t>
    </dgm:pt>
    <dgm:pt modelId="{F42C6316-550F-4FD2-A488-D9430433E9D1}" type="parTrans" cxnId="{28188F71-5597-4F08-8D44-A6AA2DE76AB1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C6CF81D9-F230-4BAD-974D-9B412FE1A420}" type="sibTrans" cxnId="{28188F71-5597-4F08-8D44-A6AA2DE76AB1}">
      <dgm:prSet/>
      <dgm:spPr/>
      <dgm:t>
        <a:bodyPr/>
        <a:lstStyle/>
        <a:p>
          <a:endParaRPr lang="es-ES"/>
        </a:p>
      </dgm:t>
    </dgm:pt>
    <dgm:pt modelId="{602E1FA7-122F-46CE-B4B1-EE19CB41FC0A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Portal WEB</a:t>
          </a:r>
        </a:p>
      </dgm:t>
    </dgm:pt>
    <dgm:pt modelId="{906EF75B-F832-4A2F-B49E-45E2647E8F09}" type="parTrans" cxnId="{565EFA87-0C27-462A-8F8A-CC7676F66108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8EC48080-FCC0-4670-AE09-6BEE5D50338A}" type="sibTrans" cxnId="{565EFA87-0C27-462A-8F8A-CC7676F66108}">
      <dgm:prSet/>
      <dgm:spPr/>
      <dgm:t>
        <a:bodyPr/>
        <a:lstStyle/>
        <a:p>
          <a:endParaRPr lang="es-ES"/>
        </a:p>
      </dgm:t>
    </dgm:pt>
    <dgm:pt modelId="{C5BC0979-8650-4225-982F-46252035EAD8}">
      <dgm:prSet phldrT="[Texto]"/>
      <dgm:spPr>
        <a:solidFill>
          <a:schemeClr val="bg2"/>
        </a:solidFill>
      </dgm:spPr>
      <dgm:t>
        <a:bodyPr/>
        <a:lstStyle/>
        <a:p>
          <a:endParaRPr lang="es-ES" b="1" dirty="0"/>
        </a:p>
        <a:p>
          <a:endParaRPr lang="es-ES" b="1" dirty="0"/>
        </a:p>
        <a:p>
          <a:endParaRPr lang="es-ES" b="1" dirty="0"/>
        </a:p>
        <a:p>
          <a:r>
            <a:rPr lang="es-ES" b="1" dirty="0"/>
            <a:t>PRODUCTO</a:t>
          </a:r>
        </a:p>
      </dgm:t>
    </dgm:pt>
    <dgm:pt modelId="{7372199A-2A16-493E-A8AD-91720030CCF9}" type="parTrans" cxnId="{0837BB14-6145-4CB1-98EC-DEAA6413FEE5}">
      <dgm:prSet/>
      <dgm:spPr/>
      <dgm:t>
        <a:bodyPr/>
        <a:lstStyle/>
        <a:p>
          <a:endParaRPr lang="es-ES"/>
        </a:p>
      </dgm:t>
    </dgm:pt>
    <dgm:pt modelId="{15D00645-FB35-4BEB-8CDF-BDEDEF9FEFF1}" type="sibTrans" cxnId="{0837BB14-6145-4CB1-98EC-DEAA6413FEE5}">
      <dgm:prSet/>
      <dgm:spPr/>
      <dgm:t>
        <a:bodyPr/>
        <a:lstStyle/>
        <a:p>
          <a:endParaRPr lang="es-ES"/>
        </a:p>
      </dgm:t>
    </dgm:pt>
    <dgm:pt modelId="{D8EE82C6-F021-4FC7-90B7-1133BF5B6E86}">
      <dgm:prSet phldrT="[Texto]"/>
      <dgm:spPr>
        <a:solidFill>
          <a:schemeClr val="accent6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Rifas</a:t>
          </a:r>
        </a:p>
      </dgm:t>
    </dgm:pt>
    <dgm:pt modelId="{7E297D8C-06C0-4813-AD62-F7E68A25D09A}" type="parTrans" cxnId="{76875685-19D9-48F5-BB0B-1301EA7AE08B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A1117E3D-54B8-421C-AE6E-EF9DCA3F23BA}" type="sibTrans" cxnId="{76875685-19D9-48F5-BB0B-1301EA7AE08B}">
      <dgm:prSet/>
      <dgm:spPr/>
      <dgm:t>
        <a:bodyPr/>
        <a:lstStyle/>
        <a:p>
          <a:endParaRPr lang="es-ES"/>
        </a:p>
      </dgm:t>
    </dgm:pt>
    <dgm:pt modelId="{6AE235DD-AB47-4DDE-8710-E4D9180E2277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Lotería</a:t>
          </a:r>
        </a:p>
      </dgm:t>
    </dgm:pt>
    <dgm:pt modelId="{37508423-A927-44D0-815A-98A4DC0D2241}" type="parTrans" cxnId="{73E2577B-B16D-4EB7-9343-01B6074A800B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7E6B1D9A-CF9E-4BC4-8804-BAFDE1738B28}" type="sibTrans" cxnId="{73E2577B-B16D-4EB7-9343-01B6074A800B}">
      <dgm:prSet/>
      <dgm:spPr/>
      <dgm:t>
        <a:bodyPr/>
        <a:lstStyle/>
        <a:p>
          <a:endParaRPr lang="es-ES"/>
        </a:p>
      </dgm:t>
    </dgm:pt>
    <dgm:pt modelId="{99F6C8FB-F2F4-4F53-9856-B42F697C0B18}">
      <dgm:prSet phldrT="[Texto]"/>
      <dgm:spPr>
        <a:solidFill>
          <a:schemeClr val="accent2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Promocionales</a:t>
          </a:r>
        </a:p>
      </dgm:t>
    </dgm:pt>
    <dgm:pt modelId="{844D7A9A-5060-4BFD-AF2A-68164C7D3007}" type="parTrans" cxnId="{166F0B3F-D6C7-48AA-B5BE-57E1FF4056DC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6077B9C9-01E2-40D3-80E4-36B9B7436C6D}" type="sibTrans" cxnId="{166F0B3F-D6C7-48AA-B5BE-57E1FF4056DC}">
      <dgm:prSet/>
      <dgm:spPr/>
      <dgm:t>
        <a:bodyPr/>
        <a:lstStyle/>
        <a:p>
          <a:endParaRPr lang="es-ES"/>
        </a:p>
      </dgm:t>
    </dgm:pt>
    <dgm:pt modelId="{651D6B5F-FC0B-4114-9101-0B0F7136937C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Punto De Venta Físico </a:t>
          </a:r>
        </a:p>
      </dgm:t>
    </dgm:pt>
    <dgm:pt modelId="{1751639D-9A5E-4594-908D-2486841A26FF}" type="parTrans" cxnId="{8BF1C479-DB22-46E8-B508-E986038DEEED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7816246B-D1DB-4557-AA55-F766FC553445}" type="sibTrans" cxnId="{8BF1C479-DB22-46E8-B508-E986038DEEED}">
      <dgm:prSet/>
      <dgm:spPr/>
      <dgm:t>
        <a:bodyPr/>
        <a:lstStyle/>
        <a:p>
          <a:endParaRPr lang="es-ES"/>
        </a:p>
      </dgm:t>
    </dgm:pt>
    <dgm:pt modelId="{BC2D3C57-B103-4ED5-9D72-BF46C1BE524E}">
      <dgm:prSet phldrT="[Texto]"/>
      <dgm:spPr>
        <a:solidFill>
          <a:schemeClr val="accent4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Chance o Apuestas Permanentes</a:t>
          </a:r>
        </a:p>
      </dgm:t>
    </dgm:pt>
    <dgm:pt modelId="{32DE4058-949A-4E46-8AA5-33C9BEEA3520}" type="parTrans" cxnId="{0431D781-30F5-4457-B1A9-C732EF073905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D0DFC75F-D0B3-461B-B6A3-7534EFB94C23}" type="sibTrans" cxnId="{0431D781-30F5-4457-B1A9-C732EF073905}">
      <dgm:prSet/>
      <dgm:spPr/>
      <dgm:t>
        <a:bodyPr/>
        <a:lstStyle/>
        <a:p>
          <a:endParaRPr lang="es-ES"/>
        </a:p>
      </dgm:t>
    </dgm:pt>
    <dgm:pt modelId="{1BC36A0B-1A95-4C61-A94B-8CE66098ADA6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Billete De Lotería (Físico O Virtual)</a:t>
          </a:r>
        </a:p>
      </dgm:t>
    </dgm:pt>
    <dgm:pt modelId="{D0BDEE6F-B51D-42CE-849C-45558060D6A7}" type="sibTrans" cxnId="{374CBD16-9BEE-4C11-8B14-2FD7B9879473}">
      <dgm:prSet/>
      <dgm:spPr/>
      <dgm:t>
        <a:bodyPr/>
        <a:lstStyle/>
        <a:p>
          <a:endParaRPr lang="es-ES"/>
        </a:p>
      </dgm:t>
    </dgm:pt>
    <dgm:pt modelId="{ACCB38C5-B995-4B1A-AD10-F7B26B5BB89F}" type="parTrans" cxnId="{374CBD16-9BEE-4C11-8B14-2FD7B9879473}">
      <dgm:prSet/>
      <dgm:spPr>
        <a:ln>
          <a:solidFill>
            <a:srgbClr val="C50D0F"/>
          </a:solidFill>
        </a:ln>
      </dgm:spPr>
      <dgm:t>
        <a:bodyPr/>
        <a:lstStyle/>
        <a:p>
          <a:endParaRPr lang="es-ES"/>
        </a:p>
      </dgm:t>
    </dgm:pt>
    <dgm:pt modelId="{B47488A2-D051-403E-86C1-954CDFF1F130}">
      <dgm:prSet phldrT="[Texto]"/>
      <dgm:spPr>
        <a:solidFill>
          <a:schemeClr val="bg2"/>
        </a:solidFill>
      </dgm:spPr>
      <dgm:t>
        <a:bodyPr/>
        <a:lstStyle/>
        <a:p>
          <a:endParaRPr lang="es-ES" b="1" dirty="0"/>
        </a:p>
        <a:p>
          <a:endParaRPr lang="es-ES" b="1" dirty="0"/>
        </a:p>
        <a:p>
          <a:endParaRPr lang="es-ES" b="1" dirty="0"/>
        </a:p>
        <a:p>
          <a:endParaRPr lang="es-ES" b="1" dirty="0"/>
        </a:p>
        <a:p>
          <a:r>
            <a:rPr lang="es-ES" b="1" dirty="0"/>
            <a:t>SORTEO</a:t>
          </a:r>
        </a:p>
      </dgm:t>
    </dgm:pt>
    <dgm:pt modelId="{AFEE571A-499E-4A91-B14B-D21875A56896}" type="parTrans" cxnId="{E0D33861-6AEB-4E42-A9C0-D1FE9B568486}">
      <dgm:prSet/>
      <dgm:spPr/>
      <dgm:t>
        <a:bodyPr/>
        <a:lstStyle/>
        <a:p>
          <a:endParaRPr lang="es-ES"/>
        </a:p>
      </dgm:t>
    </dgm:pt>
    <dgm:pt modelId="{B550A967-361E-4F1C-8E48-F4C54370B093}" type="sibTrans" cxnId="{E0D33861-6AEB-4E42-A9C0-D1FE9B568486}">
      <dgm:prSet/>
      <dgm:spPr/>
      <dgm:t>
        <a:bodyPr/>
        <a:lstStyle/>
        <a:p>
          <a:endParaRPr lang="es-ES"/>
        </a:p>
      </dgm:t>
    </dgm:pt>
    <dgm:pt modelId="{11121F95-BD94-4E98-A101-1B918E787002}">
      <dgm:prSet phldrT="[Texto]"/>
      <dgm:spPr>
        <a:solidFill>
          <a:schemeClr val="bg1"/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Lotería De Bogota</a:t>
          </a:r>
        </a:p>
      </dgm:t>
    </dgm:pt>
    <dgm:pt modelId="{B57C3573-FADB-4339-94E5-567BC3A6C6E4}" type="parTrans" cxnId="{8D2D80FF-964B-40A5-A669-B07A3A7E8457}">
      <dgm:prSet/>
      <dgm:spPr>
        <a:ln>
          <a:noFill/>
        </a:ln>
      </dgm:spPr>
      <dgm:t>
        <a:bodyPr/>
        <a:lstStyle/>
        <a:p>
          <a:endParaRPr lang="es-ES"/>
        </a:p>
      </dgm:t>
    </dgm:pt>
    <dgm:pt modelId="{210214C6-ED3F-4842-9150-F159359802D7}" type="sibTrans" cxnId="{8D2D80FF-964B-40A5-A669-B07A3A7E8457}">
      <dgm:prSet/>
      <dgm:spPr/>
      <dgm:t>
        <a:bodyPr/>
        <a:lstStyle/>
        <a:p>
          <a:endParaRPr lang="es-ES"/>
        </a:p>
      </dgm:t>
    </dgm:pt>
    <dgm:pt modelId="{768CD7A1-5A6E-4974-B8D7-E195E905F6CC}">
      <dgm:prSet phldrT="[Texto]"/>
      <dgm:spPr>
        <a:solidFill>
          <a:schemeClr val="accent4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Chance</a:t>
          </a:r>
        </a:p>
      </dgm:t>
    </dgm:pt>
    <dgm:pt modelId="{8B3A2C57-C69A-4AB8-9698-CD0BC3161696}" type="parTrans" cxnId="{7587593C-4069-49B1-AB2B-143574F90378}">
      <dgm:prSet/>
      <dgm:spPr/>
      <dgm:t>
        <a:bodyPr/>
        <a:lstStyle/>
        <a:p>
          <a:endParaRPr lang="es-ES"/>
        </a:p>
      </dgm:t>
    </dgm:pt>
    <dgm:pt modelId="{F5A73317-2A2E-4766-A118-3B75C5EEE8AC}" type="sibTrans" cxnId="{7587593C-4069-49B1-AB2B-143574F90378}">
      <dgm:prSet/>
      <dgm:spPr/>
      <dgm:t>
        <a:bodyPr/>
        <a:lstStyle/>
        <a:p>
          <a:endParaRPr lang="es-ES"/>
        </a:p>
      </dgm:t>
    </dgm:pt>
    <dgm:pt modelId="{15831878-EDE2-4C41-8A40-8984904E8033}">
      <dgm:prSet phldrT="[Texto]"/>
      <dgm:spPr>
        <a:solidFill>
          <a:schemeClr val="accent4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Licitación Pública – Contrato de concesión</a:t>
          </a:r>
        </a:p>
      </dgm:t>
    </dgm:pt>
    <dgm:pt modelId="{C6013FBF-0193-4793-8602-DE1FFF06DA1C}" type="parTrans" cxnId="{24B569FE-B6E8-443F-BA2D-CB295EE59A6B}">
      <dgm:prSet/>
      <dgm:spPr/>
      <dgm:t>
        <a:bodyPr/>
        <a:lstStyle/>
        <a:p>
          <a:endParaRPr lang="es-ES"/>
        </a:p>
      </dgm:t>
    </dgm:pt>
    <dgm:pt modelId="{D09B85CC-1DB4-4CB7-A34D-D69109C449E4}" type="sibTrans" cxnId="{24B569FE-B6E8-443F-BA2D-CB295EE59A6B}">
      <dgm:prSet/>
      <dgm:spPr/>
      <dgm:t>
        <a:bodyPr/>
        <a:lstStyle/>
        <a:p>
          <a:endParaRPr lang="es-ES"/>
        </a:p>
      </dgm:t>
    </dgm:pt>
    <dgm:pt modelId="{5F54AD90-0444-49EA-956E-66941BEA88E7}">
      <dgm:prSet phldrT="[Texto]"/>
      <dgm:spPr>
        <a:solidFill>
          <a:schemeClr val="accent4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Punto De Venta Físico </a:t>
          </a:r>
        </a:p>
      </dgm:t>
    </dgm:pt>
    <dgm:pt modelId="{AE014A7A-298E-4F31-B4B7-0D127B81F6ED}" type="parTrans" cxnId="{0CC0DD7F-F962-43B3-9749-6CF35408D84E}">
      <dgm:prSet/>
      <dgm:spPr/>
      <dgm:t>
        <a:bodyPr/>
        <a:lstStyle/>
        <a:p>
          <a:endParaRPr lang="es-ES"/>
        </a:p>
      </dgm:t>
    </dgm:pt>
    <dgm:pt modelId="{6C1D23E4-70B9-4C4A-815D-4E9611DE4901}" type="sibTrans" cxnId="{0CC0DD7F-F962-43B3-9749-6CF35408D84E}">
      <dgm:prSet/>
      <dgm:spPr/>
      <dgm:t>
        <a:bodyPr/>
        <a:lstStyle/>
        <a:p>
          <a:endParaRPr lang="es-ES"/>
        </a:p>
      </dgm:t>
    </dgm:pt>
    <dgm:pt modelId="{59953792-E480-42FB-A581-9C58286CC644}">
      <dgm:prSet phldrT="[Texto]"/>
      <dgm:spPr>
        <a:solidFill>
          <a:schemeClr val="accent4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Canal Virtual</a:t>
          </a:r>
        </a:p>
      </dgm:t>
    </dgm:pt>
    <dgm:pt modelId="{6D6EC49D-4840-4D6C-A0EF-517D01536030}" type="parTrans" cxnId="{82E20A45-1649-4797-A690-3D6FC8BABD56}">
      <dgm:prSet/>
      <dgm:spPr/>
      <dgm:t>
        <a:bodyPr/>
        <a:lstStyle/>
        <a:p>
          <a:endParaRPr lang="es-ES"/>
        </a:p>
      </dgm:t>
    </dgm:pt>
    <dgm:pt modelId="{92C2BE61-0D64-437E-8A00-0CB621C7D19B}" type="sibTrans" cxnId="{82E20A45-1649-4797-A690-3D6FC8BABD56}">
      <dgm:prSet/>
      <dgm:spPr/>
      <dgm:t>
        <a:bodyPr/>
        <a:lstStyle/>
        <a:p>
          <a:endParaRPr lang="es-ES"/>
        </a:p>
      </dgm:t>
    </dgm:pt>
    <dgm:pt modelId="{5AFD3B82-11E1-41FB-B0C3-FCD1C2073364}">
      <dgm:prSet phldrT="[Texto]"/>
      <dgm:spPr>
        <a:solidFill>
          <a:schemeClr val="accent4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Loterías Del País y juegos autorizados</a:t>
          </a:r>
        </a:p>
      </dgm:t>
    </dgm:pt>
    <dgm:pt modelId="{8352CC4A-9F44-4D94-860A-8BEBDB95C16F}" type="parTrans" cxnId="{21929B4E-5E17-4971-BDD0-BE9D148AC7DD}">
      <dgm:prSet/>
      <dgm:spPr>
        <a:ln>
          <a:noFill/>
        </a:ln>
      </dgm:spPr>
      <dgm:t>
        <a:bodyPr/>
        <a:lstStyle/>
        <a:p>
          <a:endParaRPr lang="es-ES"/>
        </a:p>
      </dgm:t>
    </dgm:pt>
    <dgm:pt modelId="{4F83D300-B48E-4EB4-81FB-4B4370F5516B}" type="sibTrans" cxnId="{21929B4E-5E17-4971-BDD0-BE9D148AC7DD}">
      <dgm:prSet/>
      <dgm:spPr/>
      <dgm:t>
        <a:bodyPr/>
        <a:lstStyle/>
        <a:p>
          <a:endParaRPr lang="es-ES"/>
        </a:p>
      </dgm:t>
    </dgm:pt>
    <dgm:pt modelId="{F73273AB-2B4D-4848-9081-19420366DC8A}">
      <dgm:prSet phldrT="[Texto]"/>
      <dgm:spPr>
        <a:solidFill>
          <a:schemeClr val="accent2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Gestores </a:t>
          </a:r>
        </a:p>
      </dgm:t>
    </dgm:pt>
    <dgm:pt modelId="{218777AB-0FDE-47A7-AA2A-2D0BEFFE5897}" type="parTrans" cxnId="{957C3946-53A5-4747-9FA2-23ECFD5C57CF}">
      <dgm:prSet/>
      <dgm:spPr/>
      <dgm:t>
        <a:bodyPr/>
        <a:lstStyle/>
        <a:p>
          <a:endParaRPr lang="es-CO"/>
        </a:p>
      </dgm:t>
    </dgm:pt>
    <dgm:pt modelId="{B5E2528F-099F-4266-BF72-5070AF889430}" type="sibTrans" cxnId="{957C3946-53A5-4747-9FA2-23ECFD5C57CF}">
      <dgm:prSet/>
      <dgm:spPr/>
      <dgm:t>
        <a:bodyPr/>
        <a:lstStyle/>
        <a:p>
          <a:endParaRPr lang="es-CO"/>
        </a:p>
      </dgm:t>
    </dgm:pt>
    <dgm:pt modelId="{FDCF1924-393C-420B-9C31-24E086A74DAE}">
      <dgm:prSet phldrT="[Texto]"/>
      <dgm:spPr>
        <a:solidFill>
          <a:schemeClr val="accent2">
            <a:lumMod val="20000"/>
            <a:lumOff val="80000"/>
          </a:schemeClr>
        </a:solidFill>
        <a:ln w="19050">
          <a:solidFill>
            <a:srgbClr val="C50D0F"/>
          </a:solidFill>
        </a:ln>
      </dgm:spPr>
      <dgm:t>
        <a:bodyPr/>
        <a:lstStyle/>
        <a:p>
          <a:r>
            <a:rPr lang="es-ES" b="1" dirty="0">
              <a:solidFill>
                <a:schemeClr val="tx1"/>
              </a:solidFill>
            </a:rPr>
            <a:t>Autorización o excepción</a:t>
          </a:r>
        </a:p>
      </dgm:t>
    </dgm:pt>
    <dgm:pt modelId="{8ECC64B3-E943-46F9-B1B7-F62A83209C3E}" type="parTrans" cxnId="{2391C593-92C2-4226-9A02-3B84383D6FC4}">
      <dgm:prSet/>
      <dgm:spPr/>
      <dgm:t>
        <a:bodyPr/>
        <a:lstStyle/>
        <a:p>
          <a:endParaRPr lang="es-CO"/>
        </a:p>
      </dgm:t>
    </dgm:pt>
    <dgm:pt modelId="{B1B9CCAD-4CDB-4B8F-9900-FFBD5EC52B19}" type="sibTrans" cxnId="{2391C593-92C2-4226-9A02-3B84383D6FC4}">
      <dgm:prSet/>
      <dgm:spPr/>
      <dgm:t>
        <a:bodyPr/>
        <a:lstStyle/>
        <a:p>
          <a:endParaRPr lang="es-CO"/>
        </a:p>
      </dgm:t>
    </dgm:pt>
    <dgm:pt modelId="{CB6E02A6-802D-4ACF-824A-3AD9C24B3EBA}" type="pres">
      <dgm:prSet presAssocID="{1550A4CF-93A8-444D-A8EE-DCE44A7EBFA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91B809D-485B-49D9-AC28-CE34FE1BCF72}" type="pres">
      <dgm:prSet presAssocID="{1550A4CF-93A8-444D-A8EE-DCE44A7EBFA1}" presName="hierFlow" presStyleCnt="0"/>
      <dgm:spPr/>
    </dgm:pt>
    <dgm:pt modelId="{8F8239FC-9F1D-456B-BA9A-70C4FDA593D1}" type="pres">
      <dgm:prSet presAssocID="{1550A4CF-93A8-444D-A8EE-DCE44A7EBFA1}" presName="firstBuf" presStyleCnt="0"/>
      <dgm:spPr/>
    </dgm:pt>
    <dgm:pt modelId="{B77EA714-ED6C-4F83-89A0-A531F13AD825}" type="pres">
      <dgm:prSet presAssocID="{1550A4CF-93A8-444D-A8EE-DCE44A7EBFA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D379A1F-3389-451C-94CC-13617C9ECE3C}" type="pres">
      <dgm:prSet presAssocID="{69B39359-3884-41C7-AA05-F207BC6A0D77}" presName="Name17" presStyleCnt="0"/>
      <dgm:spPr/>
    </dgm:pt>
    <dgm:pt modelId="{F4D89C09-C711-49D8-9019-EF7FC885C029}" type="pres">
      <dgm:prSet presAssocID="{69B39359-3884-41C7-AA05-F207BC6A0D77}" presName="level1Shape" presStyleLbl="node0" presStyleIdx="0" presStyleCnt="1" custScaleY="180705" custLinFactNeighborY="26393">
        <dgm:presLayoutVars>
          <dgm:chPref val="3"/>
        </dgm:presLayoutVars>
      </dgm:prSet>
      <dgm:spPr/>
    </dgm:pt>
    <dgm:pt modelId="{48C739A8-C833-433B-8C91-45B58B6F9763}" type="pres">
      <dgm:prSet presAssocID="{69B39359-3884-41C7-AA05-F207BC6A0D77}" presName="hierChild2" presStyleCnt="0"/>
      <dgm:spPr/>
    </dgm:pt>
    <dgm:pt modelId="{425F8A8F-4FB2-433F-9421-86F8A2798891}" type="pres">
      <dgm:prSet presAssocID="{7E297D8C-06C0-4813-AD62-F7E68A25D09A}" presName="Name25" presStyleLbl="parChTrans1D2" presStyleIdx="0" presStyleCnt="4"/>
      <dgm:spPr/>
    </dgm:pt>
    <dgm:pt modelId="{F2D8793C-07F3-4844-90DA-9E4658A34BC0}" type="pres">
      <dgm:prSet presAssocID="{7E297D8C-06C0-4813-AD62-F7E68A25D09A}" presName="connTx" presStyleLbl="parChTrans1D2" presStyleIdx="0" presStyleCnt="4"/>
      <dgm:spPr/>
    </dgm:pt>
    <dgm:pt modelId="{B6770B1F-27E8-4A65-861C-76B1B78A6B46}" type="pres">
      <dgm:prSet presAssocID="{D8EE82C6-F021-4FC7-90B7-1133BF5B6E86}" presName="Name30" presStyleCnt="0"/>
      <dgm:spPr/>
    </dgm:pt>
    <dgm:pt modelId="{2F7E0EF8-DC9A-4FDF-BFDB-2D03DF2E72C4}" type="pres">
      <dgm:prSet presAssocID="{D8EE82C6-F021-4FC7-90B7-1133BF5B6E86}" presName="level2Shape" presStyleLbl="node2" presStyleIdx="0" presStyleCnt="4" custLinFactY="200000" custLinFactNeighborY="289377"/>
      <dgm:spPr/>
    </dgm:pt>
    <dgm:pt modelId="{1B44882B-B194-4971-B0A1-4E22118B80E2}" type="pres">
      <dgm:prSet presAssocID="{D8EE82C6-F021-4FC7-90B7-1133BF5B6E86}" presName="hierChild3" presStyleCnt="0"/>
      <dgm:spPr/>
    </dgm:pt>
    <dgm:pt modelId="{13FA2DA1-4BAC-4AFC-9CE8-29BAC7DF2049}" type="pres">
      <dgm:prSet presAssocID="{844D7A9A-5060-4BFD-AF2A-68164C7D3007}" presName="Name25" presStyleLbl="parChTrans1D2" presStyleIdx="1" presStyleCnt="4"/>
      <dgm:spPr/>
    </dgm:pt>
    <dgm:pt modelId="{F20CE49C-E787-4C99-BC7A-BF8DE64197A4}" type="pres">
      <dgm:prSet presAssocID="{844D7A9A-5060-4BFD-AF2A-68164C7D3007}" presName="connTx" presStyleLbl="parChTrans1D2" presStyleIdx="1" presStyleCnt="4"/>
      <dgm:spPr/>
    </dgm:pt>
    <dgm:pt modelId="{DFD62635-3E84-4C78-A0A3-5EB0604E2819}" type="pres">
      <dgm:prSet presAssocID="{99F6C8FB-F2F4-4F53-9856-B42F697C0B18}" presName="Name30" presStyleCnt="0"/>
      <dgm:spPr/>
    </dgm:pt>
    <dgm:pt modelId="{7D88683C-CC3F-40B0-A71F-C0D46230557F}" type="pres">
      <dgm:prSet presAssocID="{99F6C8FB-F2F4-4F53-9856-B42F697C0B18}" presName="level2Shape" presStyleLbl="node2" presStyleIdx="1" presStyleCnt="4" custLinFactY="100000" custLinFactNeighborY="122230"/>
      <dgm:spPr/>
    </dgm:pt>
    <dgm:pt modelId="{65860988-AEA2-4540-965A-B9C5F864CE79}" type="pres">
      <dgm:prSet presAssocID="{99F6C8FB-F2F4-4F53-9856-B42F697C0B18}" presName="hierChild3" presStyleCnt="0"/>
      <dgm:spPr/>
    </dgm:pt>
    <dgm:pt modelId="{A2522D7C-4657-487C-8285-980B0662DAB7}" type="pres">
      <dgm:prSet presAssocID="{218777AB-0FDE-47A7-AA2A-2D0BEFFE5897}" presName="Name25" presStyleLbl="parChTrans1D3" presStyleIdx="0" presStyleCnt="3"/>
      <dgm:spPr/>
    </dgm:pt>
    <dgm:pt modelId="{7870D2C2-2939-4C90-85A0-03D127C9196E}" type="pres">
      <dgm:prSet presAssocID="{218777AB-0FDE-47A7-AA2A-2D0BEFFE5897}" presName="connTx" presStyleLbl="parChTrans1D3" presStyleIdx="0" presStyleCnt="3"/>
      <dgm:spPr/>
    </dgm:pt>
    <dgm:pt modelId="{91CB82EF-B6DC-4AB0-9C9D-851F98244CFB}" type="pres">
      <dgm:prSet presAssocID="{F73273AB-2B4D-4848-9081-19420366DC8A}" presName="Name30" presStyleCnt="0"/>
      <dgm:spPr/>
    </dgm:pt>
    <dgm:pt modelId="{7A53CF36-3DFE-46EF-A394-E791CD650E21}" type="pres">
      <dgm:prSet presAssocID="{F73273AB-2B4D-4848-9081-19420366DC8A}" presName="level2Shape" presStyleLbl="node3" presStyleIdx="0" presStyleCnt="3" custLinFactY="100000" custLinFactNeighborX="-2838" custLinFactNeighborY="198021"/>
      <dgm:spPr/>
    </dgm:pt>
    <dgm:pt modelId="{028ACABA-685C-4837-8BD2-B82F128276F6}" type="pres">
      <dgm:prSet presAssocID="{F73273AB-2B4D-4848-9081-19420366DC8A}" presName="hierChild3" presStyleCnt="0"/>
      <dgm:spPr/>
    </dgm:pt>
    <dgm:pt modelId="{7F02506A-5FD4-4A01-91CD-6968B5293F23}" type="pres">
      <dgm:prSet presAssocID="{8ECC64B3-E943-46F9-B1B7-F62A83209C3E}" presName="Name25" presStyleLbl="parChTrans1D4" presStyleIdx="0" presStyleCnt="12"/>
      <dgm:spPr/>
    </dgm:pt>
    <dgm:pt modelId="{0734D943-DE92-4C90-B814-7270A1068B42}" type="pres">
      <dgm:prSet presAssocID="{8ECC64B3-E943-46F9-B1B7-F62A83209C3E}" presName="connTx" presStyleLbl="parChTrans1D4" presStyleIdx="0" presStyleCnt="12"/>
      <dgm:spPr/>
    </dgm:pt>
    <dgm:pt modelId="{1BED1977-A843-4939-9D91-FF242C7EB45A}" type="pres">
      <dgm:prSet presAssocID="{FDCF1924-393C-420B-9C31-24E086A74DAE}" presName="Name30" presStyleCnt="0"/>
      <dgm:spPr/>
    </dgm:pt>
    <dgm:pt modelId="{A4C1F29D-C37E-42C1-BF35-49A5080DB4A4}" type="pres">
      <dgm:prSet presAssocID="{FDCF1924-393C-420B-9C31-24E086A74DAE}" presName="level2Shape" presStyleLbl="node4" presStyleIdx="0" presStyleCnt="12" custLinFactY="100000" custLinFactNeighborX="597" custLinFactNeighborY="199520"/>
      <dgm:spPr/>
    </dgm:pt>
    <dgm:pt modelId="{CC21AB25-0F0C-4872-894E-7A9965124B20}" type="pres">
      <dgm:prSet presAssocID="{FDCF1924-393C-420B-9C31-24E086A74DAE}" presName="hierChild3" presStyleCnt="0"/>
      <dgm:spPr/>
    </dgm:pt>
    <dgm:pt modelId="{AB699F16-ADF7-4EC8-8AF2-96D0D247E095}" type="pres">
      <dgm:prSet presAssocID="{32DE4058-949A-4E46-8AA5-33C9BEEA3520}" presName="Name25" presStyleLbl="parChTrans1D2" presStyleIdx="2" presStyleCnt="4"/>
      <dgm:spPr/>
    </dgm:pt>
    <dgm:pt modelId="{A8AF3FB1-C587-46F2-A58E-A95B04F42745}" type="pres">
      <dgm:prSet presAssocID="{32DE4058-949A-4E46-8AA5-33C9BEEA3520}" presName="connTx" presStyleLbl="parChTrans1D2" presStyleIdx="2" presStyleCnt="4"/>
      <dgm:spPr/>
    </dgm:pt>
    <dgm:pt modelId="{01FA4167-9E42-4F5B-A899-011061B3B4AE}" type="pres">
      <dgm:prSet presAssocID="{BC2D3C57-B103-4ED5-9D72-BF46C1BE524E}" presName="Name30" presStyleCnt="0"/>
      <dgm:spPr/>
    </dgm:pt>
    <dgm:pt modelId="{0B5ADD3B-D535-4F0F-BBE3-D34D524E8F5D}" type="pres">
      <dgm:prSet presAssocID="{BC2D3C57-B103-4ED5-9D72-BF46C1BE524E}" presName="level2Shape" presStyleLbl="node2" presStyleIdx="2" presStyleCnt="4" custScaleY="120566" custLinFactY="-47341" custLinFactNeighborX="3179" custLinFactNeighborY="-100000"/>
      <dgm:spPr/>
    </dgm:pt>
    <dgm:pt modelId="{F5E7F909-CAAF-49EC-BEB4-5357A02999E2}" type="pres">
      <dgm:prSet presAssocID="{BC2D3C57-B103-4ED5-9D72-BF46C1BE524E}" presName="hierChild3" presStyleCnt="0"/>
      <dgm:spPr/>
    </dgm:pt>
    <dgm:pt modelId="{5AAF8CDF-9128-4939-B0AB-1A0D03D8B5BB}" type="pres">
      <dgm:prSet presAssocID="{8B3A2C57-C69A-4AB8-9698-CD0BC3161696}" presName="Name25" presStyleLbl="parChTrans1D3" presStyleIdx="1" presStyleCnt="3"/>
      <dgm:spPr/>
    </dgm:pt>
    <dgm:pt modelId="{78A24D65-4142-484A-8543-AB0AA8F11E4E}" type="pres">
      <dgm:prSet presAssocID="{8B3A2C57-C69A-4AB8-9698-CD0BC3161696}" presName="connTx" presStyleLbl="parChTrans1D3" presStyleIdx="1" presStyleCnt="3"/>
      <dgm:spPr/>
    </dgm:pt>
    <dgm:pt modelId="{182E374D-A924-4A1C-BA48-92E9614EE2F3}" type="pres">
      <dgm:prSet presAssocID="{768CD7A1-5A6E-4974-B8D7-E195E905F6CC}" presName="Name30" presStyleCnt="0"/>
      <dgm:spPr/>
    </dgm:pt>
    <dgm:pt modelId="{56211E6E-6CE8-4B3E-A471-B03C5B7BDE23}" type="pres">
      <dgm:prSet presAssocID="{768CD7A1-5A6E-4974-B8D7-E195E905F6CC}" presName="level2Shape" presStyleLbl="node3" presStyleIdx="1" presStyleCnt="3" custScaleY="110584" custLinFactY="-47773" custLinFactNeighborX="-2838" custLinFactNeighborY="-100000"/>
      <dgm:spPr/>
    </dgm:pt>
    <dgm:pt modelId="{AF6D9615-3822-4A19-B87E-BB408A219D84}" type="pres">
      <dgm:prSet presAssocID="{768CD7A1-5A6E-4974-B8D7-E195E905F6CC}" presName="hierChild3" presStyleCnt="0"/>
      <dgm:spPr/>
    </dgm:pt>
    <dgm:pt modelId="{044AD878-64BF-42EE-B121-60359C939754}" type="pres">
      <dgm:prSet presAssocID="{C6013FBF-0193-4793-8602-DE1FFF06DA1C}" presName="Name25" presStyleLbl="parChTrans1D4" presStyleIdx="1" presStyleCnt="12"/>
      <dgm:spPr/>
    </dgm:pt>
    <dgm:pt modelId="{3D0573F3-4052-4158-957B-4DE0A4DF708B}" type="pres">
      <dgm:prSet presAssocID="{C6013FBF-0193-4793-8602-DE1FFF06DA1C}" presName="connTx" presStyleLbl="parChTrans1D4" presStyleIdx="1" presStyleCnt="12"/>
      <dgm:spPr/>
    </dgm:pt>
    <dgm:pt modelId="{DCE0166C-6311-4348-A350-E3CB30D2AE5F}" type="pres">
      <dgm:prSet presAssocID="{15831878-EDE2-4C41-8A40-8984904E8033}" presName="Name30" presStyleCnt="0"/>
      <dgm:spPr/>
    </dgm:pt>
    <dgm:pt modelId="{FAD570FD-5551-49CE-935B-A3759A4304D9}" type="pres">
      <dgm:prSet presAssocID="{15831878-EDE2-4C41-8A40-8984904E8033}" presName="level2Shape" presStyleLbl="node4" presStyleIdx="1" presStyleCnt="12" custScaleY="126563" custLinFactY="-50000" custLinFactNeighborX="-4178" custLinFactNeighborY="-100000"/>
      <dgm:spPr/>
    </dgm:pt>
    <dgm:pt modelId="{509C6752-B130-40A6-B021-DD3E90ADD35D}" type="pres">
      <dgm:prSet presAssocID="{15831878-EDE2-4C41-8A40-8984904E8033}" presName="hierChild3" presStyleCnt="0"/>
      <dgm:spPr/>
    </dgm:pt>
    <dgm:pt modelId="{2B24B47D-CF16-49F3-92BA-0FD52136B9F3}" type="pres">
      <dgm:prSet presAssocID="{AE014A7A-298E-4F31-B4B7-0D127B81F6ED}" presName="Name25" presStyleLbl="parChTrans1D4" presStyleIdx="2" presStyleCnt="12"/>
      <dgm:spPr/>
    </dgm:pt>
    <dgm:pt modelId="{A4FB8CC7-653F-4041-868D-9FCBB4510C49}" type="pres">
      <dgm:prSet presAssocID="{AE014A7A-298E-4F31-B4B7-0D127B81F6ED}" presName="connTx" presStyleLbl="parChTrans1D4" presStyleIdx="2" presStyleCnt="12"/>
      <dgm:spPr/>
    </dgm:pt>
    <dgm:pt modelId="{7A44359E-0F25-4336-80B1-6AFA09E414BB}" type="pres">
      <dgm:prSet presAssocID="{5F54AD90-0444-49EA-956E-66941BEA88E7}" presName="Name30" presStyleCnt="0"/>
      <dgm:spPr/>
    </dgm:pt>
    <dgm:pt modelId="{6B1C2FA8-34D6-4A50-8E9F-07710CC3BDA0}" type="pres">
      <dgm:prSet presAssocID="{5F54AD90-0444-49EA-956E-66941BEA88E7}" presName="level2Shape" presStyleLbl="node4" presStyleIdx="2" presStyleCnt="12" custLinFactY="-63926" custLinFactNeighborX="-5364" custLinFactNeighborY="-100000"/>
      <dgm:spPr/>
    </dgm:pt>
    <dgm:pt modelId="{BAD3B366-F22B-455F-9846-1436BBCFA728}" type="pres">
      <dgm:prSet presAssocID="{5F54AD90-0444-49EA-956E-66941BEA88E7}" presName="hierChild3" presStyleCnt="0"/>
      <dgm:spPr/>
    </dgm:pt>
    <dgm:pt modelId="{4558F127-FCA2-40A9-8B13-E92DFBB56185}" type="pres">
      <dgm:prSet presAssocID="{6D6EC49D-4840-4D6C-A0EF-517D01536030}" presName="Name25" presStyleLbl="parChTrans1D4" presStyleIdx="3" presStyleCnt="12"/>
      <dgm:spPr/>
    </dgm:pt>
    <dgm:pt modelId="{B3B9856E-1590-4389-8C0C-14B06D5B76C4}" type="pres">
      <dgm:prSet presAssocID="{6D6EC49D-4840-4D6C-A0EF-517D01536030}" presName="connTx" presStyleLbl="parChTrans1D4" presStyleIdx="3" presStyleCnt="12"/>
      <dgm:spPr/>
    </dgm:pt>
    <dgm:pt modelId="{935772DF-8708-4068-9413-C90B67DD7AF8}" type="pres">
      <dgm:prSet presAssocID="{59953792-E480-42FB-A581-9C58286CC644}" presName="Name30" presStyleCnt="0"/>
      <dgm:spPr/>
    </dgm:pt>
    <dgm:pt modelId="{18BA3676-E3A4-4FB7-91D9-07F6C3360E6E}" type="pres">
      <dgm:prSet presAssocID="{59953792-E480-42FB-A581-9C58286CC644}" presName="level2Shape" presStyleLbl="node4" presStyleIdx="3" presStyleCnt="12" custLinFactY="-19362" custLinFactNeighborX="-5364" custLinFactNeighborY="-100000"/>
      <dgm:spPr/>
    </dgm:pt>
    <dgm:pt modelId="{B6BC20A5-4617-4ED2-8992-D03C66F7341B}" type="pres">
      <dgm:prSet presAssocID="{59953792-E480-42FB-A581-9C58286CC644}" presName="hierChild3" presStyleCnt="0"/>
      <dgm:spPr/>
    </dgm:pt>
    <dgm:pt modelId="{4ECEC4CE-6309-436E-B944-FAF3B0AF1118}" type="pres">
      <dgm:prSet presAssocID="{8352CC4A-9F44-4D94-860A-8BEBDB95C16F}" presName="Name25" presStyleLbl="parChTrans1D4" presStyleIdx="4" presStyleCnt="12"/>
      <dgm:spPr/>
    </dgm:pt>
    <dgm:pt modelId="{1734E5AD-2394-462D-AF85-194DE8B293A0}" type="pres">
      <dgm:prSet presAssocID="{8352CC4A-9F44-4D94-860A-8BEBDB95C16F}" presName="connTx" presStyleLbl="parChTrans1D4" presStyleIdx="4" presStyleCnt="12"/>
      <dgm:spPr/>
    </dgm:pt>
    <dgm:pt modelId="{E90A8A07-988E-48EB-94C5-E413844113BF}" type="pres">
      <dgm:prSet presAssocID="{5AFD3B82-11E1-41FB-B0C3-FCD1C2073364}" presName="Name30" presStyleCnt="0"/>
      <dgm:spPr/>
    </dgm:pt>
    <dgm:pt modelId="{10859072-00F5-4033-9755-34A8F233AAC4}" type="pres">
      <dgm:prSet presAssocID="{5AFD3B82-11E1-41FB-B0C3-FCD1C2073364}" presName="level2Shape" presStyleLbl="node4" presStyleIdx="4" presStyleCnt="12" custLinFactY="-100000" custLinFactNeighborY="-113732"/>
      <dgm:spPr/>
    </dgm:pt>
    <dgm:pt modelId="{354150A0-5A6C-4DE4-A90A-45E3A1ABF524}" type="pres">
      <dgm:prSet presAssocID="{5AFD3B82-11E1-41FB-B0C3-FCD1C2073364}" presName="hierChild3" presStyleCnt="0"/>
      <dgm:spPr/>
    </dgm:pt>
    <dgm:pt modelId="{A1BAB22D-5EA8-40D0-BFFC-62F78D6BB8F7}" type="pres">
      <dgm:prSet presAssocID="{37508423-A927-44D0-815A-98A4DC0D2241}" presName="Name25" presStyleLbl="parChTrans1D2" presStyleIdx="3" presStyleCnt="4"/>
      <dgm:spPr/>
    </dgm:pt>
    <dgm:pt modelId="{98013B20-F1FD-4BCF-A1E9-C4B8A0832053}" type="pres">
      <dgm:prSet presAssocID="{37508423-A927-44D0-815A-98A4DC0D2241}" presName="connTx" presStyleLbl="parChTrans1D2" presStyleIdx="3" presStyleCnt="4"/>
      <dgm:spPr/>
    </dgm:pt>
    <dgm:pt modelId="{30E00CEE-565A-4C87-9D43-4C9A07A67536}" type="pres">
      <dgm:prSet presAssocID="{6AE235DD-AB47-4DDE-8710-E4D9180E2277}" presName="Name30" presStyleCnt="0"/>
      <dgm:spPr/>
    </dgm:pt>
    <dgm:pt modelId="{E580F7B1-B316-4525-A513-2CB4FB79849A}" type="pres">
      <dgm:prSet presAssocID="{6AE235DD-AB47-4DDE-8710-E4D9180E2277}" presName="level2Shape" presStyleLbl="node2" presStyleIdx="3" presStyleCnt="4" custLinFactNeighborY="26393"/>
      <dgm:spPr/>
    </dgm:pt>
    <dgm:pt modelId="{4751676F-85BF-46CB-8C24-6378C392573E}" type="pres">
      <dgm:prSet presAssocID="{6AE235DD-AB47-4DDE-8710-E4D9180E2277}" presName="hierChild3" presStyleCnt="0"/>
      <dgm:spPr/>
    </dgm:pt>
    <dgm:pt modelId="{DD899E3F-3C4A-47E3-A245-D74E60DF964F}" type="pres">
      <dgm:prSet presAssocID="{ACCB38C5-B995-4B1A-AD10-F7B26B5BB89F}" presName="Name25" presStyleLbl="parChTrans1D3" presStyleIdx="2" presStyleCnt="3"/>
      <dgm:spPr/>
    </dgm:pt>
    <dgm:pt modelId="{D1FDC1AC-B51D-44E0-A2AF-9680981FE2F5}" type="pres">
      <dgm:prSet presAssocID="{ACCB38C5-B995-4B1A-AD10-F7B26B5BB89F}" presName="connTx" presStyleLbl="parChTrans1D3" presStyleIdx="2" presStyleCnt="3"/>
      <dgm:spPr/>
    </dgm:pt>
    <dgm:pt modelId="{0E6D4D10-FDC5-44FE-97CA-9D8FD5C00835}" type="pres">
      <dgm:prSet presAssocID="{1BC36A0B-1A95-4C61-A94B-8CE66098ADA6}" presName="Name30" presStyleCnt="0"/>
      <dgm:spPr/>
    </dgm:pt>
    <dgm:pt modelId="{F66EA025-1AF8-4E4A-A864-8EE264B8C39F}" type="pres">
      <dgm:prSet presAssocID="{1BC36A0B-1A95-4C61-A94B-8CE66098ADA6}" presName="level2Shape" presStyleLbl="node3" presStyleIdx="2" presStyleCnt="3" custLinFactNeighborY="26393"/>
      <dgm:spPr/>
    </dgm:pt>
    <dgm:pt modelId="{888D787B-2652-45CB-A1A0-E9C384CA958E}" type="pres">
      <dgm:prSet presAssocID="{1BC36A0B-1A95-4C61-A94B-8CE66098ADA6}" presName="hierChild3" presStyleCnt="0"/>
      <dgm:spPr/>
    </dgm:pt>
    <dgm:pt modelId="{ABC84546-144C-46BC-9C77-EFD31F6DCE8B}" type="pres">
      <dgm:prSet presAssocID="{11A55CDB-C4F3-49D6-BA1A-99D6B3E8CB31}" presName="Name25" presStyleLbl="parChTrans1D4" presStyleIdx="5" presStyleCnt="12"/>
      <dgm:spPr/>
    </dgm:pt>
    <dgm:pt modelId="{51F8D2A0-1D06-4B09-B6B1-4E63FB39F8B9}" type="pres">
      <dgm:prSet presAssocID="{11A55CDB-C4F3-49D6-BA1A-99D6B3E8CB31}" presName="connTx" presStyleLbl="parChTrans1D4" presStyleIdx="5" presStyleCnt="12"/>
      <dgm:spPr/>
    </dgm:pt>
    <dgm:pt modelId="{10009471-A1A6-4949-90D2-3F19E7C975E3}" type="pres">
      <dgm:prSet presAssocID="{EF780069-D587-46A0-AF2B-D31D579E13F5}" presName="Name30" presStyleCnt="0"/>
      <dgm:spPr/>
    </dgm:pt>
    <dgm:pt modelId="{79FA86F0-FDA7-475A-94BC-9A9F3825C1AF}" type="pres">
      <dgm:prSet presAssocID="{EF780069-D587-46A0-AF2B-D31D579E13F5}" presName="level2Shape" presStyleLbl="node4" presStyleIdx="5" presStyleCnt="12" custLinFactNeighborY="26393"/>
      <dgm:spPr/>
    </dgm:pt>
    <dgm:pt modelId="{3AC251A6-BB4F-42D3-86BD-EA2EC78D7C76}" type="pres">
      <dgm:prSet presAssocID="{EF780069-D587-46A0-AF2B-D31D579E13F5}" presName="hierChild3" presStyleCnt="0"/>
      <dgm:spPr/>
    </dgm:pt>
    <dgm:pt modelId="{34D2C5DA-4E5A-4A80-878F-DED55C40BE78}" type="pres">
      <dgm:prSet presAssocID="{096ACDEA-1959-4E19-8276-3C5FCF7F0789}" presName="Name25" presStyleLbl="parChTrans1D4" presStyleIdx="6" presStyleCnt="12"/>
      <dgm:spPr/>
    </dgm:pt>
    <dgm:pt modelId="{7FC5DA05-2917-4229-9337-9DDCC2E424D1}" type="pres">
      <dgm:prSet presAssocID="{096ACDEA-1959-4E19-8276-3C5FCF7F0789}" presName="connTx" presStyleLbl="parChTrans1D4" presStyleIdx="6" presStyleCnt="12"/>
      <dgm:spPr/>
    </dgm:pt>
    <dgm:pt modelId="{A96113A1-5A8A-4CD6-85B9-6525443556BC}" type="pres">
      <dgm:prSet presAssocID="{28ADBFF2-913B-41E9-A58D-0918D5BC411F}" presName="Name30" presStyleCnt="0"/>
      <dgm:spPr/>
    </dgm:pt>
    <dgm:pt modelId="{099CF8AD-436C-4D9E-AE0E-69D2DEB45E7A}" type="pres">
      <dgm:prSet presAssocID="{28ADBFF2-913B-41E9-A58D-0918D5BC411F}" presName="level2Shape" presStyleLbl="node4" presStyleIdx="6" presStyleCnt="12" custLinFactNeighborY="26393"/>
      <dgm:spPr/>
    </dgm:pt>
    <dgm:pt modelId="{F0162F20-1604-449D-A072-0CD63CB98F3B}" type="pres">
      <dgm:prSet presAssocID="{28ADBFF2-913B-41E9-A58D-0918D5BC411F}" presName="hierChild3" presStyleCnt="0"/>
      <dgm:spPr/>
    </dgm:pt>
    <dgm:pt modelId="{7C3295B8-DF20-4823-AC0B-C29AB5DCA928}" type="pres">
      <dgm:prSet presAssocID="{1751639D-9A5E-4594-908D-2486841A26FF}" presName="Name25" presStyleLbl="parChTrans1D4" presStyleIdx="7" presStyleCnt="12"/>
      <dgm:spPr/>
    </dgm:pt>
    <dgm:pt modelId="{618F850E-4F2D-4DD5-8F25-59D1A4AA8176}" type="pres">
      <dgm:prSet presAssocID="{1751639D-9A5E-4594-908D-2486841A26FF}" presName="connTx" presStyleLbl="parChTrans1D4" presStyleIdx="7" presStyleCnt="12"/>
      <dgm:spPr/>
    </dgm:pt>
    <dgm:pt modelId="{CDBC7046-9ECF-4E4B-8B66-E490AC7F3B7C}" type="pres">
      <dgm:prSet presAssocID="{651D6B5F-FC0B-4114-9101-0B0F7136937C}" presName="Name30" presStyleCnt="0"/>
      <dgm:spPr/>
    </dgm:pt>
    <dgm:pt modelId="{1F1C143E-B42C-4180-8EE0-2A674F4BA326}" type="pres">
      <dgm:prSet presAssocID="{651D6B5F-FC0B-4114-9101-0B0F7136937C}" presName="level2Shape" presStyleLbl="node4" presStyleIdx="7" presStyleCnt="12" custLinFactNeighborY="26393"/>
      <dgm:spPr/>
    </dgm:pt>
    <dgm:pt modelId="{23C51E91-6D8E-4AAE-B21F-7C3F20C2D506}" type="pres">
      <dgm:prSet presAssocID="{651D6B5F-FC0B-4114-9101-0B0F7136937C}" presName="hierChild3" presStyleCnt="0"/>
      <dgm:spPr/>
    </dgm:pt>
    <dgm:pt modelId="{D452EFBC-1F49-4FC4-B0D6-25D9C9C11FBB}" type="pres">
      <dgm:prSet presAssocID="{F42C6316-550F-4FD2-A488-D9430433E9D1}" presName="Name25" presStyleLbl="parChTrans1D4" presStyleIdx="8" presStyleCnt="12"/>
      <dgm:spPr/>
    </dgm:pt>
    <dgm:pt modelId="{05D44508-EA68-499C-B62C-0D50B9027ED3}" type="pres">
      <dgm:prSet presAssocID="{F42C6316-550F-4FD2-A488-D9430433E9D1}" presName="connTx" presStyleLbl="parChTrans1D4" presStyleIdx="8" presStyleCnt="12"/>
      <dgm:spPr/>
    </dgm:pt>
    <dgm:pt modelId="{975A99BD-B417-4551-A809-8B56458D07FC}" type="pres">
      <dgm:prSet presAssocID="{50B28558-E034-446D-A2D3-97995554E8E2}" presName="Name30" presStyleCnt="0"/>
      <dgm:spPr/>
    </dgm:pt>
    <dgm:pt modelId="{D79C94A2-ACD9-45DA-A582-502A34805ACF}" type="pres">
      <dgm:prSet presAssocID="{50B28558-E034-446D-A2D3-97995554E8E2}" presName="level2Shape" presStyleLbl="node4" presStyleIdx="8" presStyleCnt="12" custLinFactNeighborY="26393"/>
      <dgm:spPr/>
    </dgm:pt>
    <dgm:pt modelId="{464C6786-4FE6-4BD8-98F6-26BEA1CCAE7F}" type="pres">
      <dgm:prSet presAssocID="{50B28558-E034-446D-A2D3-97995554E8E2}" presName="hierChild3" presStyleCnt="0"/>
      <dgm:spPr/>
    </dgm:pt>
    <dgm:pt modelId="{837236AE-187B-4F89-8EA3-FE3CCF4EA056}" type="pres">
      <dgm:prSet presAssocID="{906D7598-F84C-44BE-81F6-67E228EE7E98}" presName="Name25" presStyleLbl="parChTrans1D4" presStyleIdx="9" presStyleCnt="12"/>
      <dgm:spPr/>
    </dgm:pt>
    <dgm:pt modelId="{01C2D31C-68DF-4C14-8D50-0CB62ED763E5}" type="pres">
      <dgm:prSet presAssocID="{906D7598-F84C-44BE-81F6-67E228EE7E98}" presName="connTx" presStyleLbl="parChTrans1D4" presStyleIdx="9" presStyleCnt="12"/>
      <dgm:spPr/>
    </dgm:pt>
    <dgm:pt modelId="{D77F728E-1318-4468-A21E-38DBC4C53303}" type="pres">
      <dgm:prSet presAssocID="{59FD4D3E-2F94-4AD8-B141-8D3528A3EDAA}" presName="Name30" presStyleCnt="0"/>
      <dgm:spPr/>
    </dgm:pt>
    <dgm:pt modelId="{825E185A-F678-4E72-80D8-B11308972D15}" type="pres">
      <dgm:prSet presAssocID="{59FD4D3E-2F94-4AD8-B141-8D3528A3EDAA}" presName="level2Shape" presStyleLbl="node4" presStyleIdx="9" presStyleCnt="12" custLinFactNeighborY="26393"/>
      <dgm:spPr/>
    </dgm:pt>
    <dgm:pt modelId="{D79AA311-0292-417F-9E55-E5F1CAB99352}" type="pres">
      <dgm:prSet presAssocID="{59FD4D3E-2F94-4AD8-B141-8D3528A3EDAA}" presName="hierChild3" presStyleCnt="0"/>
      <dgm:spPr/>
    </dgm:pt>
    <dgm:pt modelId="{F2A226CA-59F5-49E4-AC20-FB006840D0B8}" type="pres">
      <dgm:prSet presAssocID="{906EF75B-F832-4A2F-B49E-45E2647E8F09}" presName="Name25" presStyleLbl="parChTrans1D4" presStyleIdx="10" presStyleCnt="12"/>
      <dgm:spPr/>
    </dgm:pt>
    <dgm:pt modelId="{F9959E70-818E-4F99-A057-FCB08B60018C}" type="pres">
      <dgm:prSet presAssocID="{906EF75B-F832-4A2F-B49E-45E2647E8F09}" presName="connTx" presStyleLbl="parChTrans1D4" presStyleIdx="10" presStyleCnt="12"/>
      <dgm:spPr/>
    </dgm:pt>
    <dgm:pt modelId="{7E31D5B0-E1B4-4AAA-9D8F-D65BE5609B7D}" type="pres">
      <dgm:prSet presAssocID="{602E1FA7-122F-46CE-B4B1-EE19CB41FC0A}" presName="Name30" presStyleCnt="0"/>
      <dgm:spPr/>
    </dgm:pt>
    <dgm:pt modelId="{39983BD3-7581-4FA8-AD10-9FA69692214B}" type="pres">
      <dgm:prSet presAssocID="{602E1FA7-122F-46CE-B4B1-EE19CB41FC0A}" presName="level2Shape" presStyleLbl="node4" presStyleIdx="10" presStyleCnt="12" custLinFactNeighborY="26393"/>
      <dgm:spPr/>
    </dgm:pt>
    <dgm:pt modelId="{7F24438E-5F73-4066-8729-ED992D55A654}" type="pres">
      <dgm:prSet presAssocID="{602E1FA7-122F-46CE-B4B1-EE19CB41FC0A}" presName="hierChild3" presStyleCnt="0"/>
      <dgm:spPr/>
    </dgm:pt>
    <dgm:pt modelId="{26084AD7-FC49-4B14-837A-91CB334E1720}" type="pres">
      <dgm:prSet presAssocID="{B57C3573-FADB-4339-94E5-567BC3A6C6E4}" presName="Name25" presStyleLbl="parChTrans1D4" presStyleIdx="11" presStyleCnt="12"/>
      <dgm:spPr/>
    </dgm:pt>
    <dgm:pt modelId="{EF61FDE4-B8CF-4A6C-A288-C04C703D9B53}" type="pres">
      <dgm:prSet presAssocID="{B57C3573-FADB-4339-94E5-567BC3A6C6E4}" presName="connTx" presStyleLbl="parChTrans1D4" presStyleIdx="11" presStyleCnt="12"/>
      <dgm:spPr/>
    </dgm:pt>
    <dgm:pt modelId="{79F4B6C8-4EDA-4A4A-AD0A-BEEE1350D0D6}" type="pres">
      <dgm:prSet presAssocID="{11121F95-BD94-4E98-A101-1B918E787002}" presName="Name30" presStyleCnt="0"/>
      <dgm:spPr/>
    </dgm:pt>
    <dgm:pt modelId="{AA327525-F31B-48D9-AE07-851A662B094B}" type="pres">
      <dgm:prSet presAssocID="{11121F95-BD94-4E98-A101-1B918E787002}" presName="level2Shape" presStyleLbl="node4" presStyleIdx="11" presStyleCnt="12" custLinFactY="-47803" custLinFactNeighborY="-100000"/>
      <dgm:spPr/>
    </dgm:pt>
    <dgm:pt modelId="{433F7565-E764-4655-8E53-331CCB8A78FC}" type="pres">
      <dgm:prSet presAssocID="{11121F95-BD94-4E98-A101-1B918E787002}" presName="hierChild3" presStyleCnt="0"/>
      <dgm:spPr/>
    </dgm:pt>
    <dgm:pt modelId="{2FE16F06-98A6-4FF5-B3C3-40F0A15AD6EB}" type="pres">
      <dgm:prSet presAssocID="{1550A4CF-93A8-444D-A8EE-DCE44A7EBFA1}" presName="bgShapesFlow" presStyleCnt="0"/>
      <dgm:spPr/>
    </dgm:pt>
    <dgm:pt modelId="{ED6FDDBB-F8F3-44CD-A56A-E499C1224A5C}" type="pres">
      <dgm:prSet presAssocID="{2AF384C0-CE65-473A-929C-6A3203E17AA7}" presName="rectComp" presStyleCnt="0"/>
      <dgm:spPr/>
    </dgm:pt>
    <dgm:pt modelId="{D69A5A91-93E8-4224-BAFE-D898A7DECE38}" type="pres">
      <dgm:prSet presAssocID="{2AF384C0-CE65-473A-929C-6A3203E17AA7}" presName="bgRect" presStyleLbl="bgShp" presStyleIdx="0" presStyleCnt="6" custScaleY="83885" custLinFactNeighborY="7731"/>
      <dgm:spPr/>
    </dgm:pt>
    <dgm:pt modelId="{BA64360E-5C77-4CE9-9ACD-463D3703D64F}" type="pres">
      <dgm:prSet presAssocID="{2AF384C0-CE65-473A-929C-6A3203E17AA7}" presName="bgRectTx" presStyleLbl="bgShp" presStyleIdx="0" presStyleCnt="6">
        <dgm:presLayoutVars>
          <dgm:bulletEnabled val="1"/>
        </dgm:presLayoutVars>
      </dgm:prSet>
      <dgm:spPr/>
    </dgm:pt>
    <dgm:pt modelId="{EC26A27E-AA35-4B92-99F5-B28200F5588D}" type="pres">
      <dgm:prSet presAssocID="{2AF384C0-CE65-473A-929C-6A3203E17AA7}" presName="spComp" presStyleCnt="0"/>
      <dgm:spPr/>
    </dgm:pt>
    <dgm:pt modelId="{2393F161-0EE8-45A4-915E-1F05E7F28F9E}" type="pres">
      <dgm:prSet presAssocID="{2AF384C0-CE65-473A-929C-6A3203E17AA7}" presName="hSp" presStyleCnt="0"/>
      <dgm:spPr/>
    </dgm:pt>
    <dgm:pt modelId="{5850D522-D601-49BF-99E6-52B8131811E6}" type="pres">
      <dgm:prSet presAssocID="{525EC5BE-2FCE-46E5-B7CB-E594BCB12D0E}" presName="rectComp" presStyleCnt="0"/>
      <dgm:spPr/>
    </dgm:pt>
    <dgm:pt modelId="{82798E18-477D-42E8-8B00-682CAD8AAC1E}" type="pres">
      <dgm:prSet presAssocID="{525EC5BE-2FCE-46E5-B7CB-E594BCB12D0E}" presName="bgRect" presStyleLbl="bgShp" presStyleIdx="1" presStyleCnt="6" custScaleY="83885" custLinFactNeighborY="7731"/>
      <dgm:spPr/>
    </dgm:pt>
    <dgm:pt modelId="{B18D985A-4073-4AA2-B966-EFD1155D5DA8}" type="pres">
      <dgm:prSet presAssocID="{525EC5BE-2FCE-46E5-B7CB-E594BCB12D0E}" presName="bgRectTx" presStyleLbl="bgShp" presStyleIdx="1" presStyleCnt="6">
        <dgm:presLayoutVars>
          <dgm:bulletEnabled val="1"/>
        </dgm:presLayoutVars>
      </dgm:prSet>
      <dgm:spPr/>
    </dgm:pt>
    <dgm:pt modelId="{C79B7B49-FA05-43CA-9754-8AE0969CD552}" type="pres">
      <dgm:prSet presAssocID="{525EC5BE-2FCE-46E5-B7CB-E594BCB12D0E}" presName="spComp" presStyleCnt="0"/>
      <dgm:spPr/>
    </dgm:pt>
    <dgm:pt modelId="{C120FCF6-87D2-4D8C-8067-AA8C7792ECED}" type="pres">
      <dgm:prSet presAssocID="{525EC5BE-2FCE-46E5-B7CB-E594BCB12D0E}" presName="hSp" presStyleCnt="0"/>
      <dgm:spPr/>
    </dgm:pt>
    <dgm:pt modelId="{D2B35DC1-A004-477E-A9A9-38996D2A564E}" type="pres">
      <dgm:prSet presAssocID="{C5BC0979-8650-4225-982F-46252035EAD8}" presName="rectComp" presStyleCnt="0"/>
      <dgm:spPr/>
    </dgm:pt>
    <dgm:pt modelId="{627C72AB-22FE-4E17-9AFF-30F234BDBF1C}" type="pres">
      <dgm:prSet presAssocID="{C5BC0979-8650-4225-982F-46252035EAD8}" presName="bgRect" presStyleLbl="bgShp" presStyleIdx="2" presStyleCnt="6" custScaleY="83885" custLinFactNeighborY="7731"/>
      <dgm:spPr/>
    </dgm:pt>
    <dgm:pt modelId="{CC93A505-4C84-44AE-817F-A6B7E741E821}" type="pres">
      <dgm:prSet presAssocID="{C5BC0979-8650-4225-982F-46252035EAD8}" presName="bgRectTx" presStyleLbl="bgShp" presStyleIdx="2" presStyleCnt="6">
        <dgm:presLayoutVars>
          <dgm:bulletEnabled val="1"/>
        </dgm:presLayoutVars>
      </dgm:prSet>
      <dgm:spPr/>
    </dgm:pt>
    <dgm:pt modelId="{24456CAF-168F-4E01-9977-DBC58297B42D}" type="pres">
      <dgm:prSet presAssocID="{C5BC0979-8650-4225-982F-46252035EAD8}" presName="spComp" presStyleCnt="0"/>
      <dgm:spPr/>
    </dgm:pt>
    <dgm:pt modelId="{41AEAA2A-3716-4962-98BC-6158B0BCA8D8}" type="pres">
      <dgm:prSet presAssocID="{C5BC0979-8650-4225-982F-46252035EAD8}" presName="hSp" presStyleCnt="0"/>
      <dgm:spPr/>
    </dgm:pt>
    <dgm:pt modelId="{ACFA8B41-DA10-4F27-BC64-88D2A50B9567}" type="pres">
      <dgm:prSet presAssocID="{58547F78-ECE3-4306-8A4E-A71EEEFA860D}" presName="rectComp" presStyleCnt="0"/>
      <dgm:spPr/>
    </dgm:pt>
    <dgm:pt modelId="{19545497-21D5-490E-BBE1-50592A2E31B3}" type="pres">
      <dgm:prSet presAssocID="{58547F78-ECE3-4306-8A4E-A71EEEFA860D}" presName="bgRect" presStyleLbl="bgShp" presStyleIdx="3" presStyleCnt="6" custScaleY="83885" custLinFactNeighborY="7731"/>
      <dgm:spPr/>
    </dgm:pt>
    <dgm:pt modelId="{92FD8925-3904-4298-926E-BD87A03BDD83}" type="pres">
      <dgm:prSet presAssocID="{58547F78-ECE3-4306-8A4E-A71EEEFA860D}" presName="bgRectTx" presStyleLbl="bgShp" presStyleIdx="3" presStyleCnt="6">
        <dgm:presLayoutVars>
          <dgm:bulletEnabled val="1"/>
        </dgm:presLayoutVars>
      </dgm:prSet>
      <dgm:spPr/>
    </dgm:pt>
    <dgm:pt modelId="{9F0F2A4B-DB39-48B2-82D3-046E3B117903}" type="pres">
      <dgm:prSet presAssocID="{58547F78-ECE3-4306-8A4E-A71EEEFA860D}" presName="spComp" presStyleCnt="0"/>
      <dgm:spPr/>
    </dgm:pt>
    <dgm:pt modelId="{A7C5B989-D69E-4AC0-9389-1B09E64D767E}" type="pres">
      <dgm:prSet presAssocID="{58547F78-ECE3-4306-8A4E-A71EEEFA860D}" presName="hSp" presStyleCnt="0"/>
      <dgm:spPr/>
    </dgm:pt>
    <dgm:pt modelId="{16A6B76E-C1A9-4C61-BFA6-6CE1B1D4067F}" type="pres">
      <dgm:prSet presAssocID="{01533519-1991-4E0C-A8BB-17FC7150DD67}" presName="rectComp" presStyleCnt="0"/>
      <dgm:spPr/>
    </dgm:pt>
    <dgm:pt modelId="{E6302E2C-2D69-4B74-9FA3-1480BE6E7689}" type="pres">
      <dgm:prSet presAssocID="{01533519-1991-4E0C-A8BB-17FC7150DD67}" presName="bgRect" presStyleLbl="bgShp" presStyleIdx="4" presStyleCnt="6" custScaleY="83885" custLinFactNeighborY="7731"/>
      <dgm:spPr/>
    </dgm:pt>
    <dgm:pt modelId="{444434D1-6EE7-4141-BC43-18085B8E79AF}" type="pres">
      <dgm:prSet presAssocID="{01533519-1991-4E0C-A8BB-17FC7150DD67}" presName="bgRectTx" presStyleLbl="bgShp" presStyleIdx="4" presStyleCnt="6">
        <dgm:presLayoutVars>
          <dgm:bulletEnabled val="1"/>
        </dgm:presLayoutVars>
      </dgm:prSet>
      <dgm:spPr/>
    </dgm:pt>
    <dgm:pt modelId="{F3E11840-85A4-43DF-9EE4-A4B4CB01C954}" type="pres">
      <dgm:prSet presAssocID="{01533519-1991-4E0C-A8BB-17FC7150DD67}" presName="spComp" presStyleCnt="0"/>
      <dgm:spPr/>
    </dgm:pt>
    <dgm:pt modelId="{0A0336B3-6990-42CD-A5AB-19FB9CE1BE60}" type="pres">
      <dgm:prSet presAssocID="{01533519-1991-4E0C-A8BB-17FC7150DD67}" presName="hSp" presStyleCnt="0"/>
      <dgm:spPr/>
    </dgm:pt>
    <dgm:pt modelId="{81F53526-4C80-45E3-9FC1-D26B38995D10}" type="pres">
      <dgm:prSet presAssocID="{B47488A2-D051-403E-86C1-954CDFF1F130}" presName="rectComp" presStyleCnt="0"/>
      <dgm:spPr/>
    </dgm:pt>
    <dgm:pt modelId="{E3D4B475-B29E-4A46-9C32-F0A7BAE72690}" type="pres">
      <dgm:prSet presAssocID="{B47488A2-D051-403E-86C1-954CDFF1F130}" presName="bgRect" presStyleLbl="bgShp" presStyleIdx="5" presStyleCnt="6" custScaleY="83885" custLinFactNeighborY="7731"/>
      <dgm:spPr/>
    </dgm:pt>
    <dgm:pt modelId="{2E42BE9E-F392-46D0-89F1-7EF6B19F5DC0}" type="pres">
      <dgm:prSet presAssocID="{B47488A2-D051-403E-86C1-954CDFF1F130}" presName="bgRectTx" presStyleLbl="bgShp" presStyleIdx="5" presStyleCnt="6">
        <dgm:presLayoutVars>
          <dgm:bulletEnabled val="1"/>
        </dgm:presLayoutVars>
      </dgm:prSet>
      <dgm:spPr/>
    </dgm:pt>
  </dgm:ptLst>
  <dgm:cxnLst>
    <dgm:cxn modelId="{6F1D4104-64D8-461E-BE61-0E7C17F1FB80}" srcId="{1550A4CF-93A8-444D-A8EE-DCE44A7EBFA1}" destId="{58547F78-ECE3-4306-8A4E-A71EEEFA860D}" srcOrd="4" destOrd="0" parTransId="{A69EE066-F367-4CAD-B9AC-713B68AD3299}" sibTransId="{8E49A1C4-4C6F-4E99-9E71-0A1F7142D645}"/>
    <dgm:cxn modelId="{75073209-1560-45EB-9EBC-8BB4C0896D4E}" type="presOf" srcId="{50B28558-E034-446D-A2D3-97995554E8E2}" destId="{D79C94A2-ACD9-45DA-A582-502A34805ACF}" srcOrd="0" destOrd="0" presId="urn:microsoft.com/office/officeart/2005/8/layout/hierarchy5"/>
    <dgm:cxn modelId="{6F4F460A-CC85-45A7-AEB0-A2F7A5D645E4}" type="presOf" srcId="{B47488A2-D051-403E-86C1-954CDFF1F130}" destId="{E3D4B475-B29E-4A46-9C32-F0A7BAE72690}" srcOrd="0" destOrd="0" presId="urn:microsoft.com/office/officeart/2005/8/layout/hierarchy5"/>
    <dgm:cxn modelId="{502DB30A-4B4B-4F35-9224-663E589FD304}" type="presOf" srcId="{ACCB38C5-B995-4B1A-AD10-F7B26B5BB89F}" destId="{DD899E3F-3C4A-47E3-A245-D74E60DF964F}" srcOrd="0" destOrd="0" presId="urn:microsoft.com/office/officeart/2005/8/layout/hierarchy5"/>
    <dgm:cxn modelId="{555F750B-8B25-421C-B2A9-00498FD54440}" type="presOf" srcId="{C6013FBF-0193-4793-8602-DE1FFF06DA1C}" destId="{3D0573F3-4052-4158-957B-4DE0A4DF708B}" srcOrd="1" destOrd="0" presId="urn:microsoft.com/office/officeart/2005/8/layout/hierarchy5"/>
    <dgm:cxn modelId="{41E3ED0C-3F2E-4827-8E7E-6BEA4A29A27C}" type="presOf" srcId="{F42C6316-550F-4FD2-A488-D9430433E9D1}" destId="{D452EFBC-1F49-4FC4-B0D6-25D9C9C11FBB}" srcOrd="0" destOrd="0" presId="urn:microsoft.com/office/officeart/2005/8/layout/hierarchy5"/>
    <dgm:cxn modelId="{62026A0E-A90D-4853-A709-EA9175BAA686}" type="presOf" srcId="{2AF384C0-CE65-473A-929C-6A3203E17AA7}" destId="{BA64360E-5C77-4CE9-9ACD-463D3703D64F}" srcOrd="1" destOrd="0" presId="urn:microsoft.com/office/officeart/2005/8/layout/hierarchy5"/>
    <dgm:cxn modelId="{A534F912-895D-41F0-9838-1A849ABB38A6}" type="presOf" srcId="{7E297D8C-06C0-4813-AD62-F7E68A25D09A}" destId="{F2D8793C-07F3-4844-90DA-9E4658A34BC0}" srcOrd="1" destOrd="0" presId="urn:microsoft.com/office/officeart/2005/8/layout/hierarchy5"/>
    <dgm:cxn modelId="{348D2213-1E0B-4653-BE71-DAF455843360}" type="presOf" srcId="{BC2D3C57-B103-4ED5-9D72-BF46C1BE524E}" destId="{0B5ADD3B-D535-4F0F-BBE3-D34D524E8F5D}" srcOrd="0" destOrd="0" presId="urn:microsoft.com/office/officeart/2005/8/layout/hierarchy5"/>
    <dgm:cxn modelId="{0837BB14-6145-4CB1-98EC-DEAA6413FEE5}" srcId="{1550A4CF-93A8-444D-A8EE-DCE44A7EBFA1}" destId="{C5BC0979-8650-4225-982F-46252035EAD8}" srcOrd="3" destOrd="0" parTransId="{7372199A-2A16-493E-A8AD-91720030CCF9}" sibTransId="{15D00645-FB35-4BEB-8CDF-BDEDEF9FEFF1}"/>
    <dgm:cxn modelId="{374CBD16-9BEE-4C11-8B14-2FD7B9879473}" srcId="{6AE235DD-AB47-4DDE-8710-E4D9180E2277}" destId="{1BC36A0B-1A95-4C61-A94B-8CE66098ADA6}" srcOrd="0" destOrd="0" parTransId="{ACCB38C5-B995-4B1A-AD10-F7B26B5BB89F}" sibTransId="{D0BDEE6F-B51D-42CE-849C-45558060D6A7}"/>
    <dgm:cxn modelId="{9D31D01A-3F47-4B1F-8A36-4A957EF6C788}" type="presOf" srcId="{15831878-EDE2-4C41-8A40-8984904E8033}" destId="{FAD570FD-5551-49CE-935B-A3759A4304D9}" srcOrd="0" destOrd="0" presId="urn:microsoft.com/office/officeart/2005/8/layout/hierarchy5"/>
    <dgm:cxn modelId="{DE55821C-E289-42B8-A01A-A210F673A58B}" type="presOf" srcId="{B57C3573-FADB-4339-94E5-567BC3A6C6E4}" destId="{26084AD7-FC49-4B14-837A-91CB334E1720}" srcOrd="0" destOrd="0" presId="urn:microsoft.com/office/officeart/2005/8/layout/hierarchy5"/>
    <dgm:cxn modelId="{31D65B1E-F344-4DA5-8C7D-484C466C4527}" type="presOf" srcId="{C5BC0979-8650-4225-982F-46252035EAD8}" destId="{627C72AB-22FE-4E17-9AFF-30F234BDBF1C}" srcOrd="0" destOrd="0" presId="urn:microsoft.com/office/officeart/2005/8/layout/hierarchy5"/>
    <dgm:cxn modelId="{413E0320-13A0-45FE-81E1-314C17C9EE55}" type="presOf" srcId="{C6013FBF-0193-4793-8602-DE1FFF06DA1C}" destId="{044AD878-64BF-42EE-B121-60359C939754}" srcOrd="0" destOrd="0" presId="urn:microsoft.com/office/officeart/2005/8/layout/hierarchy5"/>
    <dgm:cxn modelId="{BD937C21-E329-4E16-B721-E2887FE7BBDF}" type="presOf" srcId="{1550A4CF-93A8-444D-A8EE-DCE44A7EBFA1}" destId="{CB6E02A6-802D-4ACF-824A-3AD9C24B3EBA}" srcOrd="0" destOrd="0" presId="urn:microsoft.com/office/officeart/2005/8/layout/hierarchy5"/>
    <dgm:cxn modelId="{9DDC4027-3A73-4BF7-AEEC-D3C7401DDC5D}" type="presOf" srcId="{01533519-1991-4E0C-A8BB-17FC7150DD67}" destId="{E6302E2C-2D69-4B74-9FA3-1480BE6E7689}" srcOrd="0" destOrd="0" presId="urn:microsoft.com/office/officeart/2005/8/layout/hierarchy5"/>
    <dgm:cxn modelId="{FE572128-8A49-4F61-ADA0-397DBEBED10B}" type="presOf" srcId="{096ACDEA-1959-4E19-8276-3C5FCF7F0789}" destId="{34D2C5DA-4E5A-4A80-878F-DED55C40BE78}" srcOrd="0" destOrd="0" presId="urn:microsoft.com/office/officeart/2005/8/layout/hierarchy5"/>
    <dgm:cxn modelId="{9608142F-BA7E-4D25-B286-B2FECF3E30FD}" type="presOf" srcId="{2AF384C0-CE65-473A-929C-6A3203E17AA7}" destId="{D69A5A91-93E8-4224-BAFE-D898A7DECE38}" srcOrd="0" destOrd="0" presId="urn:microsoft.com/office/officeart/2005/8/layout/hierarchy5"/>
    <dgm:cxn modelId="{C554DD30-AA94-42D5-B5E9-924EE45DBE76}" type="presOf" srcId="{11A55CDB-C4F3-49D6-BA1A-99D6B3E8CB31}" destId="{ABC84546-144C-46BC-9C77-EFD31F6DCE8B}" srcOrd="0" destOrd="0" presId="urn:microsoft.com/office/officeart/2005/8/layout/hierarchy5"/>
    <dgm:cxn modelId="{56D15931-D6EF-44B2-B69C-B3084304EE1D}" type="presOf" srcId="{59FD4D3E-2F94-4AD8-B141-8D3528A3EDAA}" destId="{825E185A-F678-4E72-80D8-B11308972D15}" srcOrd="0" destOrd="0" presId="urn:microsoft.com/office/officeart/2005/8/layout/hierarchy5"/>
    <dgm:cxn modelId="{3B03E731-BB1C-4AAA-98E6-ECBF249BD8C3}" type="presOf" srcId="{B47488A2-D051-403E-86C1-954CDFF1F130}" destId="{2E42BE9E-F392-46D0-89F1-7EF6B19F5DC0}" srcOrd="1" destOrd="0" presId="urn:microsoft.com/office/officeart/2005/8/layout/hierarchy5"/>
    <dgm:cxn modelId="{85C4AE34-CD75-4B14-9DBF-737A1877E745}" type="presOf" srcId="{32DE4058-949A-4E46-8AA5-33C9BEEA3520}" destId="{AB699F16-ADF7-4EC8-8AF2-96D0D247E095}" srcOrd="0" destOrd="0" presId="urn:microsoft.com/office/officeart/2005/8/layout/hierarchy5"/>
    <dgm:cxn modelId="{BECC283B-EF73-4B97-A9FF-EA2C448F2422}" type="presOf" srcId="{8ECC64B3-E943-46F9-B1B7-F62A83209C3E}" destId="{0734D943-DE92-4C90-B814-7270A1068B42}" srcOrd="1" destOrd="0" presId="urn:microsoft.com/office/officeart/2005/8/layout/hierarchy5"/>
    <dgm:cxn modelId="{932A6E3B-64D8-4F8B-BC44-C803DC8DC0B9}" type="presOf" srcId="{602E1FA7-122F-46CE-B4B1-EE19CB41FC0A}" destId="{39983BD3-7581-4FA8-AD10-9FA69692214B}" srcOrd="0" destOrd="0" presId="urn:microsoft.com/office/officeart/2005/8/layout/hierarchy5"/>
    <dgm:cxn modelId="{7587593C-4069-49B1-AB2B-143574F90378}" srcId="{BC2D3C57-B103-4ED5-9D72-BF46C1BE524E}" destId="{768CD7A1-5A6E-4974-B8D7-E195E905F6CC}" srcOrd="0" destOrd="0" parTransId="{8B3A2C57-C69A-4AB8-9698-CD0BC3161696}" sibTransId="{F5A73317-2A2E-4766-A118-3B75C5EEE8AC}"/>
    <dgm:cxn modelId="{166F0B3F-D6C7-48AA-B5BE-57E1FF4056DC}" srcId="{69B39359-3884-41C7-AA05-F207BC6A0D77}" destId="{99F6C8FB-F2F4-4F53-9856-B42F697C0B18}" srcOrd="1" destOrd="0" parTransId="{844D7A9A-5060-4BFD-AF2A-68164C7D3007}" sibTransId="{6077B9C9-01E2-40D3-80E4-36B9B7436C6D}"/>
    <dgm:cxn modelId="{41E61140-D288-4667-A360-23215623397F}" type="presOf" srcId="{218777AB-0FDE-47A7-AA2A-2D0BEFFE5897}" destId="{A2522D7C-4657-487C-8285-980B0662DAB7}" srcOrd="0" destOrd="0" presId="urn:microsoft.com/office/officeart/2005/8/layout/hierarchy5"/>
    <dgm:cxn modelId="{099BF75C-6951-40F9-98EE-C79A46BE7001}" type="presOf" srcId="{8B3A2C57-C69A-4AB8-9698-CD0BC3161696}" destId="{5AAF8CDF-9128-4939-B0AB-1A0D03D8B5BB}" srcOrd="0" destOrd="0" presId="urn:microsoft.com/office/officeart/2005/8/layout/hierarchy5"/>
    <dgm:cxn modelId="{3590495D-8F98-4921-9C12-8ABFF30914AD}" type="presOf" srcId="{5AFD3B82-11E1-41FB-B0C3-FCD1C2073364}" destId="{10859072-00F5-4033-9755-34A8F233AAC4}" srcOrd="0" destOrd="0" presId="urn:microsoft.com/office/officeart/2005/8/layout/hierarchy5"/>
    <dgm:cxn modelId="{96FB1341-C544-4ACF-9B55-1C6648246F99}" type="presOf" srcId="{525EC5BE-2FCE-46E5-B7CB-E594BCB12D0E}" destId="{B18D985A-4073-4AA2-B966-EFD1155D5DA8}" srcOrd="1" destOrd="0" presId="urn:microsoft.com/office/officeart/2005/8/layout/hierarchy5"/>
    <dgm:cxn modelId="{E0D33861-6AEB-4E42-A9C0-D1FE9B568486}" srcId="{1550A4CF-93A8-444D-A8EE-DCE44A7EBFA1}" destId="{B47488A2-D051-403E-86C1-954CDFF1F130}" srcOrd="6" destOrd="0" parTransId="{AFEE571A-499E-4A91-B14B-D21875A56896}" sibTransId="{B550A967-361E-4F1C-8E48-F4C54370B093}"/>
    <dgm:cxn modelId="{D9610763-C62D-4306-BE81-A9D248821338}" srcId="{1550A4CF-93A8-444D-A8EE-DCE44A7EBFA1}" destId="{2AF384C0-CE65-473A-929C-6A3203E17AA7}" srcOrd="1" destOrd="0" parTransId="{88A0C7A9-6DC5-4701-B657-B499B80E9361}" sibTransId="{5910C49E-7E26-4239-BFFF-EC9C1517DB78}"/>
    <dgm:cxn modelId="{82E20A45-1649-4797-A690-3D6FC8BABD56}" srcId="{15831878-EDE2-4C41-8A40-8984904E8033}" destId="{59953792-E480-42FB-A581-9C58286CC644}" srcOrd="1" destOrd="0" parTransId="{6D6EC49D-4840-4D6C-A0EF-517D01536030}" sibTransId="{92C2BE61-0D64-437E-8A00-0CB621C7D19B}"/>
    <dgm:cxn modelId="{957C3946-53A5-4747-9FA2-23ECFD5C57CF}" srcId="{99F6C8FB-F2F4-4F53-9856-B42F697C0B18}" destId="{F73273AB-2B4D-4848-9081-19420366DC8A}" srcOrd="0" destOrd="0" parTransId="{218777AB-0FDE-47A7-AA2A-2D0BEFFE5897}" sibTransId="{B5E2528F-099F-4266-BF72-5070AF889430}"/>
    <dgm:cxn modelId="{B446C466-F228-48F6-A650-F04A2165C6F1}" type="presOf" srcId="{906D7598-F84C-44BE-81F6-67E228EE7E98}" destId="{837236AE-187B-4F89-8EA3-FE3CCF4EA056}" srcOrd="0" destOrd="0" presId="urn:microsoft.com/office/officeart/2005/8/layout/hierarchy5"/>
    <dgm:cxn modelId="{CB1C5A68-6CD2-493A-8F8F-31AD62669A70}" type="presOf" srcId="{1BC36A0B-1A95-4C61-A94B-8CE66098ADA6}" destId="{F66EA025-1AF8-4E4A-A864-8EE264B8C39F}" srcOrd="0" destOrd="0" presId="urn:microsoft.com/office/officeart/2005/8/layout/hierarchy5"/>
    <dgm:cxn modelId="{C321534A-9148-47FE-BC3C-BF779B724315}" type="presOf" srcId="{1751639D-9A5E-4594-908D-2486841A26FF}" destId="{618F850E-4F2D-4DD5-8F25-59D1A4AA8176}" srcOrd="1" destOrd="0" presId="urn:microsoft.com/office/officeart/2005/8/layout/hierarchy5"/>
    <dgm:cxn modelId="{0CF3A74A-4C04-411A-9E75-1F795769FC63}" type="presOf" srcId="{58547F78-ECE3-4306-8A4E-A71EEEFA860D}" destId="{92FD8925-3904-4298-926E-BD87A03BDD83}" srcOrd="1" destOrd="0" presId="urn:microsoft.com/office/officeart/2005/8/layout/hierarchy5"/>
    <dgm:cxn modelId="{15C61A6B-9CD5-421E-9C4C-6F60F3CEDE6A}" type="presOf" srcId="{D8EE82C6-F021-4FC7-90B7-1133BF5B6E86}" destId="{2F7E0EF8-DC9A-4FDF-BFDB-2D03DF2E72C4}" srcOrd="0" destOrd="0" presId="urn:microsoft.com/office/officeart/2005/8/layout/hierarchy5"/>
    <dgm:cxn modelId="{8EBCC04C-AE47-4308-93B4-92356198D50B}" type="presOf" srcId="{6D6EC49D-4840-4D6C-A0EF-517D01536030}" destId="{B3B9856E-1590-4389-8C0C-14B06D5B76C4}" srcOrd="1" destOrd="0" presId="urn:microsoft.com/office/officeart/2005/8/layout/hierarchy5"/>
    <dgm:cxn modelId="{7CCFD64C-9B92-4D96-A3C3-880D9AF93C14}" type="presOf" srcId="{99F6C8FB-F2F4-4F53-9856-B42F697C0B18}" destId="{7D88683C-CC3F-40B0-A71F-C0D46230557F}" srcOrd="0" destOrd="0" presId="urn:microsoft.com/office/officeart/2005/8/layout/hierarchy5"/>
    <dgm:cxn modelId="{21929B4E-5E17-4971-BDD0-BE9D148AC7DD}" srcId="{59953792-E480-42FB-A581-9C58286CC644}" destId="{5AFD3B82-11E1-41FB-B0C3-FCD1C2073364}" srcOrd="0" destOrd="0" parTransId="{8352CC4A-9F44-4D94-860A-8BEBDB95C16F}" sibTransId="{4F83D300-B48E-4EB4-81FB-4B4370F5516B}"/>
    <dgm:cxn modelId="{26240670-4302-4933-9095-44E702B3E7E3}" type="presOf" srcId="{32DE4058-949A-4E46-8AA5-33C9BEEA3520}" destId="{A8AF3FB1-C587-46F2-A58E-A95B04F42745}" srcOrd="1" destOrd="0" presId="urn:microsoft.com/office/officeart/2005/8/layout/hierarchy5"/>
    <dgm:cxn modelId="{28188F71-5597-4F08-8D44-A6AA2DE76AB1}" srcId="{EF780069-D587-46A0-AF2B-D31D579E13F5}" destId="{50B28558-E034-446D-A2D3-97995554E8E2}" srcOrd="2" destOrd="0" parTransId="{F42C6316-550F-4FD2-A488-D9430433E9D1}" sibTransId="{C6CF81D9-F230-4BAD-974D-9B412FE1A420}"/>
    <dgm:cxn modelId="{4EDCA851-2DF2-4B34-910A-1153A13A463B}" type="presOf" srcId="{906EF75B-F832-4A2F-B49E-45E2647E8F09}" destId="{F2A226CA-59F5-49E4-AC20-FB006840D0B8}" srcOrd="0" destOrd="0" presId="urn:microsoft.com/office/officeart/2005/8/layout/hierarchy5"/>
    <dgm:cxn modelId="{1C17A075-9204-49C0-942F-FEF99BA1244B}" srcId="{1550A4CF-93A8-444D-A8EE-DCE44A7EBFA1}" destId="{69B39359-3884-41C7-AA05-F207BC6A0D77}" srcOrd="0" destOrd="0" parTransId="{9B7805D3-7435-4181-9802-C56EEDEA0944}" sibTransId="{54B1C5BA-EAEC-4A71-815A-E390331DCC6C}"/>
    <dgm:cxn modelId="{8954FD56-06A0-49C5-A60C-7C9F39A34BC0}" type="presOf" srcId="{906EF75B-F832-4A2F-B49E-45E2647E8F09}" destId="{F9959E70-818E-4F99-A057-FCB08B60018C}" srcOrd="1" destOrd="0" presId="urn:microsoft.com/office/officeart/2005/8/layout/hierarchy5"/>
    <dgm:cxn modelId="{E4593577-D45E-40B5-9946-004CDF7B2A32}" type="presOf" srcId="{F42C6316-550F-4FD2-A488-D9430433E9D1}" destId="{05D44508-EA68-499C-B62C-0D50B9027ED3}" srcOrd="1" destOrd="0" presId="urn:microsoft.com/office/officeart/2005/8/layout/hierarchy5"/>
    <dgm:cxn modelId="{DF67F857-E9F2-4CD4-9355-2284C13EF391}" type="presOf" srcId="{AE014A7A-298E-4F31-B4B7-0D127B81F6ED}" destId="{A4FB8CC7-653F-4041-868D-9FCBB4510C49}" srcOrd="1" destOrd="0" presId="urn:microsoft.com/office/officeart/2005/8/layout/hierarchy5"/>
    <dgm:cxn modelId="{D76E9359-A5EE-4485-AAEF-0FCFE506955F}" type="presOf" srcId="{844D7A9A-5060-4BFD-AF2A-68164C7D3007}" destId="{13FA2DA1-4BAC-4AFC-9CE8-29BAC7DF2049}" srcOrd="0" destOrd="0" presId="urn:microsoft.com/office/officeart/2005/8/layout/hierarchy5"/>
    <dgm:cxn modelId="{8BF1C479-DB22-46E8-B508-E986038DEEED}" srcId="{EF780069-D587-46A0-AF2B-D31D579E13F5}" destId="{651D6B5F-FC0B-4114-9101-0B0F7136937C}" srcOrd="1" destOrd="0" parTransId="{1751639D-9A5E-4594-908D-2486841A26FF}" sibTransId="{7816246B-D1DB-4557-AA55-F766FC553445}"/>
    <dgm:cxn modelId="{9EB4697A-7B88-413D-AA5B-4B4FCCEC65B0}" type="presOf" srcId="{ACCB38C5-B995-4B1A-AD10-F7B26B5BB89F}" destId="{D1FDC1AC-B51D-44E0-A2AF-9680981FE2F5}" srcOrd="1" destOrd="0" presId="urn:microsoft.com/office/officeart/2005/8/layout/hierarchy5"/>
    <dgm:cxn modelId="{65DAFF7A-C48C-45A9-AC8F-649C01E71433}" type="presOf" srcId="{8352CC4A-9F44-4D94-860A-8BEBDB95C16F}" destId="{4ECEC4CE-6309-436E-B944-FAF3B0AF1118}" srcOrd="0" destOrd="0" presId="urn:microsoft.com/office/officeart/2005/8/layout/hierarchy5"/>
    <dgm:cxn modelId="{088A317B-423D-4507-91BB-DB255D682F0E}" type="presOf" srcId="{5F54AD90-0444-49EA-956E-66941BEA88E7}" destId="{6B1C2FA8-34D6-4A50-8E9F-07710CC3BDA0}" srcOrd="0" destOrd="0" presId="urn:microsoft.com/office/officeart/2005/8/layout/hierarchy5"/>
    <dgm:cxn modelId="{73E2577B-B16D-4EB7-9343-01B6074A800B}" srcId="{69B39359-3884-41C7-AA05-F207BC6A0D77}" destId="{6AE235DD-AB47-4DDE-8710-E4D9180E2277}" srcOrd="3" destOrd="0" parTransId="{37508423-A927-44D0-815A-98A4DC0D2241}" sibTransId="{7E6B1D9A-CF9E-4BC4-8804-BAFDE1738B28}"/>
    <dgm:cxn modelId="{C398297D-B615-44AD-B08A-C3F769C932A1}" type="presOf" srcId="{906D7598-F84C-44BE-81F6-67E228EE7E98}" destId="{01C2D31C-68DF-4C14-8D50-0CB62ED763E5}" srcOrd="1" destOrd="0" presId="urn:microsoft.com/office/officeart/2005/8/layout/hierarchy5"/>
    <dgm:cxn modelId="{0CC0DD7F-F962-43B3-9749-6CF35408D84E}" srcId="{15831878-EDE2-4C41-8A40-8984904E8033}" destId="{5F54AD90-0444-49EA-956E-66941BEA88E7}" srcOrd="0" destOrd="0" parTransId="{AE014A7A-298E-4F31-B4B7-0D127B81F6ED}" sibTransId="{6C1D23E4-70B9-4C4A-815D-4E9611DE4901}"/>
    <dgm:cxn modelId="{20ED0680-49B6-4DA2-8C0A-1005837ED7C5}" type="presOf" srcId="{7E297D8C-06C0-4813-AD62-F7E68A25D09A}" destId="{425F8A8F-4FB2-433F-9421-86F8A2798891}" srcOrd="0" destOrd="0" presId="urn:microsoft.com/office/officeart/2005/8/layout/hierarchy5"/>
    <dgm:cxn modelId="{0431D781-30F5-4457-B1A9-C732EF073905}" srcId="{69B39359-3884-41C7-AA05-F207BC6A0D77}" destId="{BC2D3C57-B103-4ED5-9D72-BF46C1BE524E}" srcOrd="2" destOrd="0" parTransId="{32DE4058-949A-4E46-8AA5-33C9BEEA3520}" sibTransId="{D0DFC75F-D0B3-461B-B6A3-7534EFB94C23}"/>
    <dgm:cxn modelId="{00B50C82-A23D-420E-B065-60D8BEF6A9CF}" type="presOf" srcId="{C5BC0979-8650-4225-982F-46252035EAD8}" destId="{CC93A505-4C84-44AE-817F-A6B7E741E821}" srcOrd="1" destOrd="0" presId="urn:microsoft.com/office/officeart/2005/8/layout/hierarchy5"/>
    <dgm:cxn modelId="{76875685-19D9-48F5-BB0B-1301EA7AE08B}" srcId="{69B39359-3884-41C7-AA05-F207BC6A0D77}" destId="{D8EE82C6-F021-4FC7-90B7-1133BF5B6E86}" srcOrd="0" destOrd="0" parTransId="{7E297D8C-06C0-4813-AD62-F7E68A25D09A}" sibTransId="{A1117E3D-54B8-421C-AE6E-EF9DCA3F23BA}"/>
    <dgm:cxn modelId="{565EFA87-0C27-462A-8F8A-CC7676F66108}" srcId="{59FD4D3E-2F94-4AD8-B141-8D3528A3EDAA}" destId="{602E1FA7-122F-46CE-B4B1-EE19CB41FC0A}" srcOrd="0" destOrd="0" parTransId="{906EF75B-F832-4A2F-B49E-45E2647E8F09}" sibTransId="{8EC48080-FCC0-4670-AE09-6BEE5D50338A}"/>
    <dgm:cxn modelId="{4868E188-E0D9-408B-868C-D34EB0358C3F}" type="presOf" srcId="{6D6EC49D-4840-4D6C-A0EF-517D01536030}" destId="{4558F127-FCA2-40A9-8B13-E92DFBB56185}" srcOrd="0" destOrd="0" presId="urn:microsoft.com/office/officeart/2005/8/layout/hierarchy5"/>
    <dgm:cxn modelId="{DAF5378A-2492-4631-B75A-D0A270035AF3}" type="presOf" srcId="{69B39359-3884-41C7-AA05-F207BC6A0D77}" destId="{F4D89C09-C711-49D8-9019-EF7FC885C029}" srcOrd="0" destOrd="0" presId="urn:microsoft.com/office/officeart/2005/8/layout/hierarchy5"/>
    <dgm:cxn modelId="{8055008F-52E4-418D-A8BD-E5EDFB6847F0}" srcId="{1550A4CF-93A8-444D-A8EE-DCE44A7EBFA1}" destId="{01533519-1991-4E0C-A8BB-17FC7150DD67}" srcOrd="5" destOrd="0" parTransId="{BC3DD87A-FF6C-42FA-85E5-257268F18458}" sibTransId="{5C1C490E-3863-4FB8-97C7-2670DEE48E9C}"/>
    <dgm:cxn modelId="{8749E492-5D98-4212-9D8D-3139E89ED347}" type="presOf" srcId="{59953792-E480-42FB-A581-9C58286CC644}" destId="{18BA3676-E3A4-4FB7-91D9-07F6C3360E6E}" srcOrd="0" destOrd="0" presId="urn:microsoft.com/office/officeart/2005/8/layout/hierarchy5"/>
    <dgm:cxn modelId="{2391C593-92C2-4226-9A02-3B84383D6FC4}" srcId="{F73273AB-2B4D-4848-9081-19420366DC8A}" destId="{FDCF1924-393C-420B-9C31-24E086A74DAE}" srcOrd="0" destOrd="0" parTransId="{8ECC64B3-E943-46F9-B1B7-F62A83209C3E}" sibTransId="{B1B9CCAD-4CDB-4B8F-9900-FFBD5EC52B19}"/>
    <dgm:cxn modelId="{34AA6896-9F5F-4772-B18A-1C41F11910A2}" srcId="{1BC36A0B-1A95-4C61-A94B-8CE66098ADA6}" destId="{59FD4D3E-2F94-4AD8-B141-8D3528A3EDAA}" srcOrd="1" destOrd="0" parTransId="{906D7598-F84C-44BE-81F6-67E228EE7E98}" sibTransId="{7DCABDEB-5447-4C75-975F-6B4E1D27B628}"/>
    <dgm:cxn modelId="{26AC9797-D0BE-41CC-94B7-B662F29422EF}" srcId="{1550A4CF-93A8-444D-A8EE-DCE44A7EBFA1}" destId="{525EC5BE-2FCE-46E5-B7CB-E594BCB12D0E}" srcOrd="2" destOrd="0" parTransId="{05654D6D-D86F-4CE1-BA7D-6C9824D922E0}" sibTransId="{564B5FE6-8D7F-4CE6-ABA7-A32E6964948E}"/>
    <dgm:cxn modelId="{A7223798-373F-4CED-8754-15B1624E30F6}" type="presOf" srcId="{844D7A9A-5060-4BFD-AF2A-68164C7D3007}" destId="{F20CE49C-E787-4C99-BC7A-BF8DE64197A4}" srcOrd="1" destOrd="0" presId="urn:microsoft.com/office/officeart/2005/8/layout/hierarchy5"/>
    <dgm:cxn modelId="{050CCB9B-8571-430B-871E-98F74F54301F}" type="presOf" srcId="{11A55CDB-C4F3-49D6-BA1A-99D6B3E8CB31}" destId="{51F8D2A0-1D06-4B09-B6B1-4E63FB39F8B9}" srcOrd="1" destOrd="0" presId="urn:microsoft.com/office/officeart/2005/8/layout/hierarchy5"/>
    <dgm:cxn modelId="{7C3DFA9E-5F0C-4B9E-B46F-9491D802F022}" type="presOf" srcId="{218777AB-0FDE-47A7-AA2A-2D0BEFFE5897}" destId="{7870D2C2-2939-4C90-85A0-03D127C9196E}" srcOrd="1" destOrd="0" presId="urn:microsoft.com/office/officeart/2005/8/layout/hierarchy5"/>
    <dgm:cxn modelId="{18F772A3-4904-4E01-9E56-BCC2D3FA21EF}" type="presOf" srcId="{8B3A2C57-C69A-4AB8-9698-CD0BC3161696}" destId="{78A24D65-4142-484A-8543-AB0AA8F11E4E}" srcOrd="1" destOrd="0" presId="urn:microsoft.com/office/officeart/2005/8/layout/hierarchy5"/>
    <dgm:cxn modelId="{09316DA4-F131-4580-86E5-3CB9973068EA}" type="presOf" srcId="{F73273AB-2B4D-4848-9081-19420366DC8A}" destId="{7A53CF36-3DFE-46EF-A394-E791CD650E21}" srcOrd="0" destOrd="0" presId="urn:microsoft.com/office/officeart/2005/8/layout/hierarchy5"/>
    <dgm:cxn modelId="{D71F25A7-FF98-4113-9760-7AD91BC598CB}" type="presOf" srcId="{EF780069-D587-46A0-AF2B-D31D579E13F5}" destId="{79FA86F0-FDA7-475A-94BC-9A9F3825C1AF}" srcOrd="0" destOrd="0" presId="urn:microsoft.com/office/officeart/2005/8/layout/hierarchy5"/>
    <dgm:cxn modelId="{6B2176AB-7E46-4E41-B862-72592031478B}" type="presOf" srcId="{AE014A7A-298E-4F31-B4B7-0D127B81F6ED}" destId="{2B24B47D-CF16-49F3-92BA-0FD52136B9F3}" srcOrd="0" destOrd="0" presId="urn:microsoft.com/office/officeart/2005/8/layout/hierarchy5"/>
    <dgm:cxn modelId="{1ECAB2B4-6C80-4A2A-AD9E-AC58D6583ACF}" type="presOf" srcId="{1751639D-9A5E-4594-908D-2486841A26FF}" destId="{7C3295B8-DF20-4823-AC0B-C29AB5DCA928}" srcOrd="0" destOrd="0" presId="urn:microsoft.com/office/officeart/2005/8/layout/hierarchy5"/>
    <dgm:cxn modelId="{1175B9B5-C209-49CF-A6F9-9305B8686EF5}" type="presOf" srcId="{651D6B5F-FC0B-4114-9101-0B0F7136937C}" destId="{1F1C143E-B42C-4180-8EE0-2A674F4BA326}" srcOrd="0" destOrd="0" presId="urn:microsoft.com/office/officeart/2005/8/layout/hierarchy5"/>
    <dgm:cxn modelId="{5E1D6BBA-29BE-48DF-9918-74B6F0BDB927}" type="presOf" srcId="{58547F78-ECE3-4306-8A4E-A71EEEFA860D}" destId="{19545497-21D5-490E-BBE1-50592A2E31B3}" srcOrd="0" destOrd="0" presId="urn:microsoft.com/office/officeart/2005/8/layout/hierarchy5"/>
    <dgm:cxn modelId="{D8D74FC9-4984-48F7-A2DB-511D8EE03AD0}" type="presOf" srcId="{01533519-1991-4E0C-A8BB-17FC7150DD67}" destId="{444434D1-6EE7-4141-BC43-18085B8E79AF}" srcOrd="1" destOrd="0" presId="urn:microsoft.com/office/officeart/2005/8/layout/hierarchy5"/>
    <dgm:cxn modelId="{C33AADCA-D931-488F-BB81-5BE9B3993FDE}" type="presOf" srcId="{8ECC64B3-E943-46F9-B1B7-F62A83209C3E}" destId="{7F02506A-5FD4-4A01-91CD-6968B5293F23}" srcOrd="0" destOrd="0" presId="urn:microsoft.com/office/officeart/2005/8/layout/hierarchy5"/>
    <dgm:cxn modelId="{FDBBD6CD-F301-4469-A14C-66AE8830DD63}" type="presOf" srcId="{37508423-A927-44D0-815A-98A4DC0D2241}" destId="{98013B20-F1FD-4BCF-A1E9-C4B8A0832053}" srcOrd="1" destOrd="0" presId="urn:microsoft.com/office/officeart/2005/8/layout/hierarchy5"/>
    <dgm:cxn modelId="{4B972BD1-C417-4E6A-97D7-04FDEB7FE6D4}" type="presOf" srcId="{525EC5BE-2FCE-46E5-B7CB-E594BCB12D0E}" destId="{82798E18-477D-42E8-8B00-682CAD8AAC1E}" srcOrd="0" destOrd="0" presId="urn:microsoft.com/office/officeart/2005/8/layout/hierarchy5"/>
    <dgm:cxn modelId="{A50658D2-8AAC-4059-ABEB-2B06B0272D37}" srcId="{1BC36A0B-1A95-4C61-A94B-8CE66098ADA6}" destId="{EF780069-D587-46A0-AF2B-D31D579E13F5}" srcOrd="0" destOrd="0" parTransId="{11A55CDB-C4F3-49D6-BA1A-99D6B3E8CB31}" sibTransId="{AD8450B9-E7FB-43DA-BEB5-D7594F38410C}"/>
    <dgm:cxn modelId="{602515D7-FE52-49BD-82BB-494882868595}" type="presOf" srcId="{37508423-A927-44D0-815A-98A4DC0D2241}" destId="{A1BAB22D-5EA8-40D0-BFFC-62F78D6BB8F7}" srcOrd="0" destOrd="0" presId="urn:microsoft.com/office/officeart/2005/8/layout/hierarchy5"/>
    <dgm:cxn modelId="{4ED1A6D7-DFDF-49E9-A3D1-A442A5E9B8DA}" type="presOf" srcId="{11121F95-BD94-4E98-A101-1B918E787002}" destId="{AA327525-F31B-48D9-AE07-851A662B094B}" srcOrd="0" destOrd="0" presId="urn:microsoft.com/office/officeart/2005/8/layout/hierarchy5"/>
    <dgm:cxn modelId="{E083DDDD-E188-4A99-AC2F-03ED90824B03}" srcId="{EF780069-D587-46A0-AF2B-D31D579E13F5}" destId="{28ADBFF2-913B-41E9-A58D-0918D5BC411F}" srcOrd="0" destOrd="0" parTransId="{096ACDEA-1959-4E19-8276-3C5FCF7F0789}" sibTransId="{B89AAFCD-0ADC-4894-8CFD-0E602D356AF3}"/>
    <dgm:cxn modelId="{A693A7DE-3893-40BE-A4C7-BACBB82338AA}" type="presOf" srcId="{B57C3573-FADB-4339-94E5-567BC3A6C6E4}" destId="{EF61FDE4-B8CF-4A6C-A288-C04C703D9B53}" srcOrd="1" destOrd="0" presId="urn:microsoft.com/office/officeart/2005/8/layout/hierarchy5"/>
    <dgm:cxn modelId="{A90498E5-4808-490C-84AA-AA0153EFA6EA}" type="presOf" srcId="{FDCF1924-393C-420B-9C31-24E086A74DAE}" destId="{A4C1F29D-C37E-42C1-BF35-49A5080DB4A4}" srcOrd="0" destOrd="0" presId="urn:microsoft.com/office/officeart/2005/8/layout/hierarchy5"/>
    <dgm:cxn modelId="{3606D1E5-564F-4C9C-A33D-FD5F9B89A82B}" type="presOf" srcId="{096ACDEA-1959-4E19-8276-3C5FCF7F0789}" destId="{7FC5DA05-2917-4229-9337-9DDCC2E424D1}" srcOrd="1" destOrd="0" presId="urn:microsoft.com/office/officeart/2005/8/layout/hierarchy5"/>
    <dgm:cxn modelId="{B45447E7-833B-4AE5-924F-96AC4A330080}" type="presOf" srcId="{8352CC4A-9F44-4D94-860A-8BEBDB95C16F}" destId="{1734E5AD-2394-462D-AF85-194DE8B293A0}" srcOrd="1" destOrd="0" presId="urn:microsoft.com/office/officeart/2005/8/layout/hierarchy5"/>
    <dgm:cxn modelId="{06D189F0-E43A-481F-96A7-3D23FB70682C}" type="presOf" srcId="{6AE235DD-AB47-4DDE-8710-E4D9180E2277}" destId="{E580F7B1-B316-4525-A513-2CB4FB79849A}" srcOrd="0" destOrd="0" presId="urn:microsoft.com/office/officeart/2005/8/layout/hierarchy5"/>
    <dgm:cxn modelId="{6883F8FA-B1B7-4AEC-8072-A0D6253B16BC}" type="presOf" srcId="{28ADBFF2-913B-41E9-A58D-0918D5BC411F}" destId="{099CF8AD-436C-4D9E-AE0E-69D2DEB45E7A}" srcOrd="0" destOrd="0" presId="urn:microsoft.com/office/officeart/2005/8/layout/hierarchy5"/>
    <dgm:cxn modelId="{9DC82BFD-A68E-4810-9374-83EF6C8BBF38}" type="presOf" srcId="{768CD7A1-5A6E-4974-B8D7-E195E905F6CC}" destId="{56211E6E-6CE8-4B3E-A471-B03C5B7BDE23}" srcOrd="0" destOrd="0" presId="urn:microsoft.com/office/officeart/2005/8/layout/hierarchy5"/>
    <dgm:cxn modelId="{24B569FE-B6E8-443F-BA2D-CB295EE59A6B}" srcId="{768CD7A1-5A6E-4974-B8D7-E195E905F6CC}" destId="{15831878-EDE2-4C41-8A40-8984904E8033}" srcOrd="0" destOrd="0" parTransId="{C6013FBF-0193-4793-8602-DE1FFF06DA1C}" sibTransId="{D09B85CC-1DB4-4CB7-A34D-D69109C449E4}"/>
    <dgm:cxn modelId="{8D2D80FF-964B-40A5-A669-B07A3A7E8457}" srcId="{602E1FA7-122F-46CE-B4B1-EE19CB41FC0A}" destId="{11121F95-BD94-4E98-A101-1B918E787002}" srcOrd="0" destOrd="0" parTransId="{B57C3573-FADB-4339-94E5-567BC3A6C6E4}" sibTransId="{210214C6-ED3F-4842-9150-F159359802D7}"/>
    <dgm:cxn modelId="{5F1875EF-3AD9-4E72-A8C0-49C10A5E5C03}" type="presParOf" srcId="{CB6E02A6-802D-4ACF-824A-3AD9C24B3EBA}" destId="{E91B809D-485B-49D9-AC28-CE34FE1BCF72}" srcOrd="0" destOrd="0" presId="urn:microsoft.com/office/officeart/2005/8/layout/hierarchy5"/>
    <dgm:cxn modelId="{227E1E9B-66C7-4B40-B9EE-C0448ED5E558}" type="presParOf" srcId="{E91B809D-485B-49D9-AC28-CE34FE1BCF72}" destId="{8F8239FC-9F1D-456B-BA9A-70C4FDA593D1}" srcOrd="0" destOrd="0" presId="urn:microsoft.com/office/officeart/2005/8/layout/hierarchy5"/>
    <dgm:cxn modelId="{01C35EC5-58E6-4F0F-9AB1-73987F83248C}" type="presParOf" srcId="{E91B809D-485B-49D9-AC28-CE34FE1BCF72}" destId="{B77EA714-ED6C-4F83-89A0-A531F13AD825}" srcOrd="1" destOrd="0" presId="urn:microsoft.com/office/officeart/2005/8/layout/hierarchy5"/>
    <dgm:cxn modelId="{4646BB87-D752-415A-B93E-9A4AB972589E}" type="presParOf" srcId="{B77EA714-ED6C-4F83-89A0-A531F13AD825}" destId="{1D379A1F-3389-451C-94CC-13617C9ECE3C}" srcOrd="0" destOrd="0" presId="urn:microsoft.com/office/officeart/2005/8/layout/hierarchy5"/>
    <dgm:cxn modelId="{B51F98FA-12D5-4938-B09A-BF0C2D67853B}" type="presParOf" srcId="{1D379A1F-3389-451C-94CC-13617C9ECE3C}" destId="{F4D89C09-C711-49D8-9019-EF7FC885C029}" srcOrd="0" destOrd="0" presId="urn:microsoft.com/office/officeart/2005/8/layout/hierarchy5"/>
    <dgm:cxn modelId="{E28F8D18-F568-4F71-8770-472ED17A09BC}" type="presParOf" srcId="{1D379A1F-3389-451C-94CC-13617C9ECE3C}" destId="{48C739A8-C833-433B-8C91-45B58B6F9763}" srcOrd="1" destOrd="0" presId="urn:microsoft.com/office/officeart/2005/8/layout/hierarchy5"/>
    <dgm:cxn modelId="{27877897-1A4E-492F-B1AE-50127D265938}" type="presParOf" srcId="{48C739A8-C833-433B-8C91-45B58B6F9763}" destId="{425F8A8F-4FB2-433F-9421-86F8A2798891}" srcOrd="0" destOrd="0" presId="urn:microsoft.com/office/officeart/2005/8/layout/hierarchy5"/>
    <dgm:cxn modelId="{5FB9F218-F7A5-48A6-81F2-11DD9398790D}" type="presParOf" srcId="{425F8A8F-4FB2-433F-9421-86F8A2798891}" destId="{F2D8793C-07F3-4844-90DA-9E4658A34BC0}" srcOrd="0" destOrd="0" presId="urn:microsoft.com/office/officeart/2005/8/layout/hierarchy5"/>
    <dgm:cxn modelId="{DA131482-EAD4-4B52-BFC2-8AA585669602}" type="presParOf" srcId="{48C739A8-C833-433B-8C91-45B58B6F9763}" destId="{B6770B1F-27E8-4A65-861C-76B1B78A6B46}" srcOrd="1" destOrd="0" presId="urn:microsoft.com/office/officeart/2005/8/layout/hierarchy5"/>
    <dgm:cxn modelId="{28948A5B-C899-4955-B23D-FEEA63B2D773}" type="presParOf" srcId="{B6770B1F-27E8-4A65-861C-76B1B78A6B46}" destId="{2F7E0EF8-DC9A-4FDF-BFDB-2D03DF2E72C4}" srcOrd="0" destOrd="0" presId="urn:microsoft.com/office/officeart/2005/8/layout/hierarchy5"/>
    <dgm:cxn modelId="{C2A65ECF-6BD6-492D-A7B1-B9286F7230DD}" type="presParOf" srcId="{B6770B1F-27E8-4A65-861C-76B1B78A6B46}" destId="{1B44882B-B194-4971-B0A1-4E22118B80E2}" srcOrd="1" destOrd="0" presId="urn:microsoft.com/office/officeart/2005/8/layout/hierarchy5"/>
    <dgm:cxn modelId="{E81CE749-EFD8-4B29-8BEE-A5BDA34F1B52}" type="presParOf" srcId="{48C739A8-C833-433B-8C91-45B58B6F9763}" destId="{13FA2DA1-4BAC-4AFC-9CE8-29BAC7DF2049}" srcOrd="2" destOrd="0" presId="urn:microsoft.com/office/officeart/2005/8/layout/hierarchy5"/>
    <dgm:cxn modelId="{3C42E998-F6FB-40DD-BDB0-9CE1C31AA441}" type="presParOf" srcId="{13FA2DA1-4BAC-4AFC-9CE8-29BAC7DF2049}" destId="{F20CE49C-E787-4C99-BC7A-BF8DE64197A4}" srcOrd="0" destOrd="0" presId="urn:microsoft.com/office/officeart/2005/8/layout/hierarchy5"/>
    <dgm:cxn modelId="{1457CC66-F185-4E91-87E1-886D2F1980EF}" type="presParOf" srcId="{48C739A8-C833-433B-8C91-45B58B6F9763}" destId="{DFD62635-3E84-4C78-A0A3-5EB0604E2819}" srcOrd="3" destOrd="0" presId="urn:microsoft.com/office/officeart/2005/8/layout/hierarchy5"/>
    <dgm:cxn modelId="{865D31CB-70D2-4946-9E5E-FBC45481F177}" type="presParOf" srcId="{DFD62635-3E84-4C78-A0A3-5EB0604E2819}" destId="{7D88683C-CC3F-40B0-A71F-C0D46230557F}" srcOrd="0" destOrd="0" presId="urn:microsoft.com/office/officeart/2005/8/layout/hierarchy5"/>
    <dgm:cxn modelId="{20F58FB3-8336-413B-BB2B-4F27BDDFE243}" type="presParOf" srcId="{DFD62635-3E84-4C78-A0A3-5EB0604E2819}" destId="{65860988-AEA2-4540-965A-B9C5F864CE79}" srcOrd="1" destOrd="0" presId="urn:microsoft.com/office/officeart/2005/8/layout/hierarchy5"/>
    <dgm:cxn modelId="{32E6DC04-8BCF-41CC-AC70-03B0EAB81C4F}" type="presParOf" srcId="{65860988-AEA2-4540-965A-B9C5F864CE79}" destId="{A2522D7C-4657-487C-8285-980B0662DAB7}" srcOrd="0" destOrd="0" presId="urn:microsoft.com/office/officeart/2005/8/layout/hierarchy5"/>
    <dgm:cxn modelId="{774A68B0-368C-437B-A9AA-3DEC99C4EA24}" type="presParOf" srcId="{A2522D7C-4657-487C-8285-980B0662DAB7}" destId="{7870D2C2-2939-4C90-85A0-03D127C9196E}" srcOrd="0" destOrd="0" presId="urn:microsoft.com/office/officeart/2005/8/layout/hierarchy5"/>
    <dgm:cxn modelId="{AAAEA833-6FC1-4388-9DEF-4F620C0D68AC}" type="presParOf" srcId="{65860988-AEA2-4540-965A-B9C5F864CE79}" destId="{91CB82EF-B6DC-4AB0-9C9D-851F98244CFB}" srcOrd="1" destOrd="0" presId="urn:microsoft.com/office/officeart/2005/8/layout/hierarchy5"/>
    <dgm:cxn modelId="{B1409E65-360D-4C00-B32F-5CEE9AA65318}" type="presParOf" srcId="{91CB82EF-B6DC-4AB0-9C9D-851F98244CFB}" destId="{7A53CF36-3DFE-46EF-A394-E791CD650E21}" srcOrd="0" destOrd="0" presId="urn:microsoft.com/office/officeart/2005/8/layout/hierarchy5"/>
    <dgm:cxn modelId="{D2FD38E4-ED0E-4992-9CA1-A84E39CA4C25}" type="presParOf" srcId="{91CB82EF-B6DC-4AB0-9C9D-851F98244CFB}" destId="{028ACABA-685C-4837-8BD2-B82F128276F6}" srcOrd="1" destOrd="0" presId="urn:microsoft.com/office/officeart/2005/8/layout/hierarchy5"/>
    <dgm:cxn modelId="{42DD8ABC-0B3F-4DB6-97EC-C068C9A82C11}" type="presParOf" srcId="{028ACABA-685C-4837-8BD2-B82F128276F6}" destId="{7F02506A-5FD4-4A01-91CD-6968B5293F23}" srcOrd="0" destOrd="0" presId="urn:microsoft.com/office/officeart/2005/8/layout/hierarchy5"/>
    <dgm:cxn modelId="{24F2EB1B-D60A-4355-A0AA-CC563FEB3AEE}" type="presParOf" srcId="{7F02506A-5FD4-4A01-91CD-6968B5293F23}" destId="{0734D943-DE92-4C90-B814-7270A1068B42}" srcOrd="0" destOrd="0" presId="urn:microsoft.com/office/officeart/2005/8/layout/hierarchy5"/>
    <dgm:cxn modelId="{400DF37C-D7A9-4C4B-B3FA-86C179F545F7}" type="presParOf" srcId="{028ACABA-685C-4837-8BD2-B82F128276F6}" destId="{1BED1977-A843-4939-9D91-FF242C7EB45A}" srcOrd="1" destOrd="0" presId="urn:microsoft.com/office/officeart/2005/8/layout/hierarchy5"/>
    <dgm:cxn modelId="{68361EA5-A3AC-484C-AD10-72C0B87CC255}" type="presParOf" srcId="{1BED1977-A843-4939-9D91-FF242C7EB45A}" destId="{A4C1F29D-C37E-42C1-BF35-49A5080DB4A4}" srcOrd="0" destOrd="0" presId="urn:microsoft.com/office/officeart/2005/8/layout/hierarchy5"/>
    <dgm:cxn modelId="{E455AD10-6470-4C84-8723-A77EC26EF297}" type="presParOf" srcId="{1BED1977-A843-4939-9D91-FF242C7EB45A}" destId="{CC21AB25-0F0C-4872-894E-7A9965124B20}" srcOrd="1" destOrd="0" presId="urn:microsoft.com/office/officeart/2005/8/layout/hierarchy5"/>
    <dgm:cxn modelId="{A9E5E8E9-924B-48D1-83CD-60E52069CB2B}" type="presParOf" srcId="{48C739A8-C833-433B-8C91-45B58B6F9763}" destId="{AB699F16-ADF7-4EC8-8AF2-96D0D247E095}" srcOrd="4" destOrd="0" presId="urn:microsoft.com/office/officeart/2005/8/layout/hierarchy5"/>
    <dgm:cxn modelId="{DA04C019-0B44-4B52-929D-27B9FC069C44}" type="presParOf" srcId="{AB699F16-ADF7-4EC8-8AF2-96D0D247E095}" destId="{A8AF3FB1-C587-46F2-A58E-A95B04F42745}" srcOrd="0" destOrd="0" presId="urn:microsoft.com/office/officeart/2005/8/layout/hierarchy5"/>
    <dgm:cxn modelId="{6A59B914-6E8C-485A-86D4-6723F2A26958}" type="presParOf" srcId="{48C739A8-C833-433B-8C91-45B58B6F9763}" destId="{01FA4167-9E42-4F5B-A899-011061B3B4AE}" srcOrd="5" destOrd="0" presId="urn:microsoft.com/office/officeart/2005/8/layout/hierarchy5"/>
    <dgm:cxn modelId="{FDA502F7-225C-4876-9467-D3FDDB5B6801}" type="presParOf" srcId="{01FA4167-9E42-4F5B-A899-011061B3B4AE}" destId="{0B5ADD3B-D535-4F0F-BBE3-D34D524E8F5D}" srcOrd="0" destOrd="0" presId="urn:microsoft.com/office/officeart/2005/8/layout/hierarchy5"/>
    <dgm:cxn modelId="{D5A6D0CA-FCC2-400F-8935-564BBFF3CD0D}" type="presParOf" srcId="{01FA4167-9E42-4F5B-A899-011061B3B4AE}" destId="{F5E7F909-CAAF-49EC-BEB4-5357A02999E2}" srcOrd="1" destOrd="0" presId="urn:microsoft.com/office/officeart/2005/8/layout/hierarchy5"/>
    <dgm:cxn modelId="{5EC7A8B4-5BDA-481D-BF3B-725780586B18}" type="presParOf" srcId="{F5E7F909-CAAF-49EC-BEB4-5357A02999E2}" destId="{5AAF8CDF-9128-4939-B0AB-1A0D03D8B5BB}" srcOrd="0" destOrd="0" presId="urn:microsoft.com/office/officeart/2005/8/layout/hierarchy5"/>
    <dgm:cxn modelId="{EEF4570F-3774-4AD3-A96B-1DD8391CAB30}" type="presParOf" srcId="{5AAF8CDF-9128-4939-B0AB-1A0D03D8B5BB}" destId="{78A24D65-4142-484A-8543-AB0AA8F11E4E}" srcOrd="0" destOrd="0" presId="urn:microsoft.com/office/officeart/2005/8/layout/hierarchy5"/>
    <dgm:cxn modelId="{F8444D1E-9A66-49F0-A2C4-41DE3323D779}" type="presParOf" srcId="{F5E7F909-CAAF-49EC-BEB4-5357A02999E2}" destId="{182E374D-A924-4A1C-BA48-92E9614EE2F3}" srcOrd="1" destOrd="0" presId="urn:microsoft.com/office/officeart/2005/8/layout/hierarchy5"/>
    <dgm:cxn modelId="{C2B5F94D-BE73-4A82-B000-8D481C2A8231}" type="presParOf" srcId="{182E374D-A924-4A1C-BA48-92E9614EE2F3}" destId="{56211E6E-6CE8-4B3E-A471-B03C5B7BDE23}" srcOrd="0" destOrd="0" presId="urn:microsoft.com/office/officeart/2005/8/layout/hierarchy5"/>
    <dgm:cxn modelId="{4D35F104-58B9-4DEB-B29C-8620F23D8C39}" type="presParOf" srcId="{182E374D-A924-4A1C-BA48-92E9614EE2F3}" destId="{AF6D9615-3822-4A19-B87E-BB408A219D84}" srcOrd="1" destOrd="0" presId="urn:microsoft.com/office/officeart/2005/8/layout/hierarchy5"/>
    <dgm:cxn modelId="{7B7BFEB2-8A61-4F0F-9191-7CE4C9B6A856}" type="presParOf" srcId="{AF6D9615-3822-4A19-B87E-BB408A219D84}" destId="{044AD878-64BF-42EE-B121-60359C939754}" srcOrd="0" destOrd="0" presId="urn:microsoft.com/office/officeart/2005/8/layout/hierarchy5"/>
    <dgm:cxn modelId="{9B3F6269-CBFD-4FCB-B133-F2E8F549D794}" type="presParOf" srcId="{044AD878-64BF-42EE-B121-60359C939754}" destId="{3D0573F3-4052-4158-957B-4DE0A4DF708B}" srcOrd="0" destOrd="0" presId="urn:microsoft.com/office/officeart/2005/8/layout/hierarchy5"/>
    <dgm:cxn modelId="{FE18B5E4-9535-49D0-8709-AA1F488B6F58}" type="presParOf" srcId="{AF6D9615-3822-4A19-B87E-BB408A219D84}" destId="{DCE0166C-6311-4348-A350-E3CB30D2AE5F}" srcOrd="1" destOrd="0" presId="urn:microsoft.com/office/officeart/2005/8/layout/hierarchy5"/>
    <dgm:cxn modelId="{52BC059C-93DA-48F4-ABFA-AD2C5AAABF0A}" type="presParOf" srcId="{DCE0166C-6311-4348-A350-E3CB30D2AE5F}" destId="{FAD570FD-5551-49CE-935B-A3759A4304D9}" srcOrd="0" destOrd="0" presId="urn:microsoft.com/office/officeart/2005/8/layout/hierarchy5"/>
    <dgm:cxn modelId="{E8F03B15-EA9F-46F3-8B95-A58C805BBAEF}" type="presParOf" srcId="{DCE0166C-6311-4348-A350-E3CB30D2AE5F}" destId="{509C6752-B130-40A6-B021-DD3E90ADD35D}" srcOrd="1" destOrd="0" presId="urn:microsoft.com/office/officeart/2005/8/layout/hierarchy5"/>
    <dgm:cxn modelId="{E1A2AD5A-7DFB-482D-80F5-437D2A7658CF}" type="presParOf" srcId="{509C6752-B130-40A6-B021-DD3E90ADD35D}" destId="{2B24B47D-CF16-49F3-92BA-0FD52136B9F3}" srcOrd="0" destOrd="0" presId="urn:microsoft.com/office/officeart/2005/8/layout/hierarchy5"/>
    <dgm:cxn modelId="{ABBAD7D7-1F16-4CF5-A644-078A1594523C}" type="presParOf" srcId="{2B24B47D-CF16-49F3-92BA-0FD52136B9F3}" destId="{A4FB8CC7-653F-4041-868D-9FCBB4510C49}" srcOrd="0" destOrd="0" presId="urn:microsoft.com/office/officeart/2005/8/layout/hierarchy5"/>
    <dgm:cxn modelId="{1CB8F3F0-7E6B-4336-86A2-9EE427E740DD}" type="presParOf" srcId="{509C6752-B130-40A6-B021-DD3E90ADD35D}" destId="{7A44359E-0F25-4336-80B1-6AFA09E414BB}" srcOrd="1" destOrd="0" presId="urn:microsoft.com/office/officeart/2005/8/layout/hierarchy5"/>
    <dgm:cxn modelId="{04CE7CAC-EDEE-4300-8DCC-AF8C7EC7CF64}" type="presParOf" srcId="{7A44359E-0F25-4336-80B1-6AFA09E414BB}" destId="{6B1C2FA8-34D6-4A50-8E9F-07710CC3BDA0}" srcOrd="0" destOrd="0" presId="urn:microsoft.com/office/officeart/2005/8/layout/hierarchy5"/>
    <dgm:cxn modelId="{61077E18-2D91-4E5F-B869-80A30537B287}" type="presParOf" srcId="{7A44359E-0F25-4336-80B1-6AFA09E414BB}" destId="{BAD3B366-F22B-455F-9846-1436BBCFA728}" srcOrd="1" destOrd="0" presId="urn:microsoft.com/office/officeart/2005/8/layout/hierarchy5"/>
    <dgm:cxn modelId="{DF401BF9-8521-4175-9157-0E93313F47B9}" type="presParOf" srcId="{509C6752-B130-40A6-B021-DD3E90ADD35D}" destId="{4558F127-FCA2-40A9-8B13-E92DFBB56185}" srcOrd="2" destOrd="0" presId="urn:microsoft.com/office/officeart/2005/8/layout/hierarchy5"/>
    <dgm:cxn modelId="{48234C0A-902F-44CD-A42C-E961BFA672F3}" type="presParOf" srcId="{4558F127-FCA2-40A9-8B13-E92DFBB56185}" destId="{B3B9856E-1590-4389-8C0C-14B06D5B76C4}" srcOrd="0" destOrd="0" presId="urn:microsoft.com/office/officeart/2005/8/layout/hierarchy5"/>
    <dgm:cxn modelId="{ACA0674A-282E-4A83-A85C-6B2FD652714F}" type="presParOf" srcId="{509C6752-B130-40A6-B021-DD3E90ADD35D}" destId="{935772DF-8708-4068-9413-C90B67DD7AF8}" srcOrd="3" destOrd="0" presId="urn:microsoft.com/office/officeart/2005/8/layout/hierarchy5"/>
    <dgm:cxn modelId="{8F35912B-62DD-4396-B453-34BC95451D10}" type="presParOf" srcId="{935772DF-8708-4068-9413-C90B67DD7AF8}" destId="{18BA3676-E3A4-4FB7-91D9-07F6C3360E6E}" srcOrd="0" destOrd="0" presId="urn:microsoft.com/office/officeart/2005/8/layout/hierarchy5"/>
    <dgm:cxn modelId="{CE7461B6-282C-4F36-9ADB-EB257D8F9AFF}" type="presParOf" srcId="{935772DF-8708-4068-9413-C90B67DD7AF8}" destId="{B6BC20A5-4617-4ED2-8992-D03C66F7341B}" srcOrd="1" destOrd="0" presId="urn:microsoft.com/office/officeart/2005/8/layout/hierarchy5"/>
    <dgm:cxn modelId="{66A97D3C-9897-4948-A972-0D3DEF600F35}" type="presParOf" srcId="{B6BC20A5-4617-4ED2-8992-D03C66F7341B}" destId="{4ECEC4CE-6309-436E-B944-FAF3B0AF1118}" srcOrd="0" destOrd="0" presId="urn:microsoft.com/office/officeart/2005/8/layout/hierarchy5"/>
    <dgm:cxn modelId="{5A6D1F8E-1CFB-444E-8CC1-F85009976E7F}" type="presParOf" srcId="{4ECEC4CE-6309-436E-B944-FAF3B0AF1118}" destId="{1734E5AD-2394-462D-AF85-194DE8B293A0}" srcOrd="0" destOrd="0" presId="urn:microsoft.com/office/officeart/2005/8/layout/hierarchy5"/>
    <dgm:cxn modelId="{B85D92A0-8439-40EF-916C-605321B6B61E}" type="presParOf" srcId="{B6BC20A5-4617-4ED2-8992-D03C66F7341B}" destId="{E90A8A07-988E-48EB-94C5-E413844113BF}" srcOrd="1" destOrd="0" presId="urn:microsoft.com/office/officeart/2005/8/layout/hierarchy5"/>
    <dgm:cxn modelId="{4583A4DA-45B2-4CCB-BE89-979ADE51BF27}" type="presParOf" srcId="{E90A8A07-988E-48EB-94C5-E413844113BF}" destId="{10859072-00F5-4033-9755-34A8F233AAC4}" srcOrd="0" destOrd="0" presId="urn:microsoft.com/office/officeart/2005/8/layout/hierarchy5"/>
    <dgm:cxn modelId="{20469865-A7D6-4B64-8165-3693BDFEECAA}" type="presParOf" srcId="{E90A8A07-988E-48EB-94C5-E413844113BF}" destId="{354150A0-5A6C-4DE4-A90A-45E3A1ABF524}" srcOrd="1" destOrd="0" presId="urn:microsoft.com/office/officeart/2005/8/layout/hierarchy5"/>
    <dgm:cxn modelId="{0CDF1EE3-9771-4619-977F-3E2DFD1FA71E}" type="presParOf" srcId="{48C739A8-C833-433B-8C91-45B58B6F9763}" destId="{A1BAB22D-5EA8-40D0-BFFC-62F78D6BB8F7}" srcOrd="6" destOrd="0" presId="urn:microsoft.com/office/officeart/2005/8/layout/hierarchy5"/>
    <dgm:cxn modelId="{9E79BD75-56E4-467B-A1D1-05E90BE26E39}" type="presParOf" srcId="{A1BAB22D-5EA8-40D0-BFFC-62F78D6BB8F7}" destId="{98013B20-F1FD-4BCF-A1E9-C4B8A0832053}" srcOrd="0" destOrd="0" presId="urn:microsoft.com/office/officeart/2005/8/layout/hierarchy5"/>
    <dgm:cxn modelId="{C1D216B1-7AC4-4C8B-AC73-F3044CC5FF4C}" type="presParOf" srcId="{48C739A8-C833-433B-8C91-45B58B6F9763}" destId="{30E00CEE-565A-4C87-9D43-4C9A07A67536}" srcOrd="7" destOrd="0" presId="urn:microsoft.com/office/officeart/2005/8/layout/hierarchy5"/>
    <dgm:cxn modelId="{D05A3E14-D164-40D3-BFD0-6A7342D345F8}" type="presParOf" srcId="{30E00CEE-565A-4C87-9D43-4C9A07A67536}" destId="{E580F7B1-B316-4525-A513-2CB4FB79849A}" srcOrd="0" destOrd="0" presId="urn:microsoft.com/office/officeart/2005/8/layout/hierarchy5"/>
    <dgm:cxn modelId="{7701D5DE-30FF-4441-AF25-3E945AF5A67C}" type="presParOf" srcId="{30E00CEE-565A-4C87-9D43-4C9A07A67536}" destId="{4751676F-85BF-46CB-8C24-6378C392573E}" srcOrd="1" destOrd="0" presId="urn:microsoft.com/office/officeart/2005/8/layout/hierarchy5"/>
    <dgm:cxn modelId="{30CC2DFA-5CA9-4682-8A6F-E12DA59EE623}" type="presParOf" srcId="{4751676F-85BF-46CB-8C24-6378C392573E}" destId="{DD899E3F-3C4A-47E3-A245-D74E60DF964F}" srcOrd="0" destOrd="0" presId="urn:microsoft.com/office/officeart/2005/8/layout/hierarchy5"/>
    <dgm:cxn modelId="{94F3B066-B330-40B3-A0AA-CA176F8C5459}" type="presParOf" srcId="{DD899E3F-3C4A-47E3-A245-D74E60DF964F}" destId="{D1FDC1AC-B51D-44E0-A2AF-9680981FE2F5}" srcOrd="0" destOrd="0" presId="urn:microsoft.com/office/officeart/2005/8/layout/hierarchy5"/>
    <dgm:cxn modelId="{E04EECA8-7B04-4A7E-AF65-73830D15F5F1}" type="presParOf" srcId="{4751676F-85BF-46CB-8C24-6378C392573E}" destId="{0E6D4D10-FDC5-44FE-97CA-9D8FD5C00835}" srcOrd="1" destOrd="0" presId="urn:microsoft.com/office/officeart/2005/8/layout/hierarchy5"/>
    <dgm:cxn modelId="{8AB7F4C7-FAC7-49D9-B39B-FD61F1B9BAD0}" type="presParOf" srcId="{0E6D4D10-FDC5-44FE-97CA-9D8FD5C00835}" destId="{F66EA025-1AF8-4E4A-A864-8EE264B8C39F}" srcOrd="0" destOrd="0" presId="urn:microsoft.com/office/officeart/2005/8/layout/hierarchy5"/>
    <dgm:cxn modelId="{61799F6A-54D3-4E47-A40B-2EDE4196B8BD}" type="presParOf" srcId="{0E6D4D10-FDC5-44FE-97CA-9D8FD5C00835}" destId="{888D787B-2652-45CB-A1A0-E9C384CA958E}" srcOrd="1" destOrd="0" presId="urn:microsoft.com/office/officeart/2005/8/layout/hierarchy5"/>
    <dgm:cxn modelId="{5CA99202-C880-4E17-9728-C4E994BE3199}" type="presParOf" srcId="{888D787B-2652-45CB-A1A0-E9C384CA958E}" destId="{ABC84546-144C-46BC-9C77-EFD31F6DCE8B}" srcOrd="0" destOrd="0" presId="urn:microsoft.com/office/officeart/2005/8/layout/hierarchy5"/>
    <dgm:cxn modelId="{B191F8E2-8BD7-4C94-9BF2-023F12618701}" type="presParOf" srcId="{ABC84546-144C-46BC-9C77-EFD31F6DCE8B}" destId="{51F8D2A0-1D06-4B09-B6B1-4E63FB39F8B9}" srcOrd="0" destOrd="0" presId="urn:microsoft.com/office/officeart/2005/8/layout/hierarchy5"/>
    <dgm:cxn modelId="{C6B083AD-4D2A-4B9C-AC70-80641AA3EEC3}" type="presParOf" srcId="{888D787B-2652-45CB-A1A0-E9C384CA958E}" destId="{10009471-A1A6-4949-90D2-3F19E7C975E3}" srcOrd="1" destOrd="0" presId="urn:microsoft.com/office/officeart/2005/8/layout/hierarchy5"/>
    <dgm:cxn modelId="{6B1586B2-7066-4974-8F72-DAB5DB8AE371}" type="presParOf" srcId="{10009471-A1A6-4949-90D2-3F19E7C975E3}" destId="{79FA86F0-FDA7-475A-94BC-9A9F3825C1AF}" srcOrd="0" destOrd="0" presId="urn:microsoft.com/office/officeart/2005/8/layout/hierarchy5"/>
    <dgm:cxn modelId="{D9DB8EDE-79D7-4CD6-9E79-E2B1919EF11E}" type="presParOf" srcId="{10009471-A1A6-4949-90D2-3F19E7C975E3}" destId="{3AC251A6-BB4F-42D3-86BD-EA2EC78D7C76}" srcOrd="1" destOrd="0" presId="urn:microsoft.com/office/officeart/2005/8/layout/hierarchy5"/>
    <dgm:cxn modelId="{57E3CC08-C93B-4E2A-A2A5-6DF6F6744300}" type="presParOf" srcId="{3AC251A6-BB4F-42D3-86BD-EA2EC78D7C76}" destId="{34D2C5DA-4E5A-4A80-878F-DED55C40BE78}" srcOrd="0" destOrd="0" presId="urn:microsoft.com/office/officeart/2005/8/layout/hierarchy5"/>
    <dgm:cxn modelId="{6743F0A3-60E4-42C8-8740-ED452A0BF169}" type="presParOf" srcId="{34D2C5DA-4E5A-4A80-878F-DED55C40BE78}" destId="{7FC5DA05-2917-4229-9337-9DDCC2E424D1}" srcOrd="0" destOrd="0" presId="urn:microsoft.com/office/officeart/2005/8/layout/hierarchy5"/>
    <dgm:cxn modelId="{D4D2487A-9BFB-42C8-AF28-D74B40367B3D}" type="presParOf" srcId="{3AC251A6-BB4F-42D3-86BD-EA2EC78D7C76}" destId="{A96113A1-5A8A-4CD6-85B9-6525443556BC}" srcOrd="1" destOrd="0" presId="urn:microsoft.com/office/officeart/2005/8/layout/hierarchy5"/>
    <dgm:cxn modelId="{CEF043E4-AC12-4F1C-889C-956D2DAB1FFE}" type="presParOf" srcId="{A96113A1-5A8A-4CD6-85B9-6525443556BC}" destId="{099CF8AD-436C-4D9E-AE0E-69D2DEB45E7A}" srcOrd="0" destOrd="0" presId="urn:microsoft.com/office/officeart/2005/8/layout/hierarchy5"/>
    <dgm:cxn modelId="{54867A2F-5DDE-4D14-8000-E84E3DB1CDA1}" type="presParOf" srcId="{A96113A1-5A8A-4CD6-85B9-6525443556BC}" destId="{F0162F20-1604-449D-A072-0CD63CB98F3B}" srcOrd="1" destOrd="0" presId="urn:microsoft.com/office/officeart/2005/8/layout/hierarchy5"/>
    <dgm:cxn modelId="{9A78540F-D215-4E06-9C4A-86F0A98AF859}" type="presParOf" srcId="{3AC251A6-BB4F-42D3-86BD-EA2EC78D7C76}" destId="{7C3295B8-DF20-4823-AC0B-C29AB5DCA928}" srcOrd="2" destOrd="0" presId="urn:microsoft.com/office/officeart/2005/8/layout/hierarchy5"/>
    <dgm:cxn modelId="{E3275C3F-C673-4CDB-9626-EEBFD69CE21E}" type="presParOf" srcId="{7C3295B8-DF20-4823-AC0B-C29AB5DCA928}" destId="{618F850E-4F2D-4DD5-8F25-59D1A4AA8176}" srcOrd="0" destOrd="0" presId="urn:microsoft.com/office/officeart/2005/8/layout/hierarchy5"/>
    <dgm:cxn modelId="{F3967560-F695-407C-B3D9-640050EA8696}" type="presParOf" srcId="{3AC251A6-BB4F-42D3-86BD-EA2EC78D7C76}" destId="{CDBC7046-9ECF-4E4B-8B66-E490AC7F3B7C}" srcOrd="3" destOrd="0" presId="urn:microsoft.com/office/officeart/2005/8/layout/hierarchy5"/>
    <dgm:cxn modelId="{E880CADA-89B4-4531-A7BA-ABBBAD94B63C}" type="presParOf" srcId="{CDBC7046-9ECF-4E4B-8B66-E490AC7F3B7C}" destId="{1F1C143E-B42C-4180-8EE0-2A674F4BA326}" srcOrd="0" destOrd="0" presId="urn:microsoft.com/office/officeart/2005/8/layout/hierarchy5"/>
    <dgm:cxn modelId="{F0B182CC-C297-454F-9FAB-27C583B9AE23}" type="presParOf" srcId="{CDBC7046-9ECF-4E4B-8B66-E490AC7F3B7C}" destId="{23C51E91-6D8E-4AAE-B21F-7C3F20C2D506}" srcOrd="1" destOrd="0" presId="urn:microsoft.com/office/officeart/2005/8/layout/hierarchy5"/>
    <dgm:cxn modelId="{E5EF22FC-108E-4DF6-8579-8FF22AD5F030}" type="presParOf" srcId="{3AC251A6-BB4F-42D3-86BD-EA2EC78D7C76}" destId="{D452EFBC-1F49-4FC4-B0D6-25D9C9C11FBB}" srcOrd="4" destOrd="0" presId="urn:microsoft.com/office/officeart/2005/8/layout/hierarchy5"/>
    <dgm:cxn modelId="{9A50D027-B1A7-4375-BBE3-26CE76DA0927}" type="presParOf" srcId="{D452EFBC-1F49-4FC4-B0D6-25D9C9C11FBB}" destId="{05D44508-EA68-499C-B62C-0D50B9027ED3}" srcOrd="0" destOrd="0" presId="urn:microsoft.com/office/officeart/2005/8/layout/hierarchy5"/>
    <dgm:cxn modelId="{0F6987C0-3519-4A78-91E0-C297306AA44C}" type="presParOf" srcId="{3AC251A6-BB4F-42D3-86BD-EA2EC78D7C76}" destId="{975A99BD-B417-4551-A809-8B56458D07FC}" srcOrd="5" destOrd="0" presId="urn:microsoft.com/office/officeart/2005/8/layout/hierarchy5"/>
    <dgm:cxn modelId="{A0C72C08-94CD-42DD-B4E4-44695FDF02B5}" type="presParOf" srcId="{975A99BD-B417-4551-A809-8B56458D07FC}" destId="{D79C94A2-ACD9-45DA-A582-502A34805ACF}" srcOrd="0" destOrd="0" presId="urn:microsoft.com/office/officeart/2005/8/layout/hierarchy5"/>
    <dgm:cxn modelId="{367B2C4E-CA91-4366-A902-C4B8125ECDFC}" type="presParOf" srcId="{975A99BD-B417-4551-A809-8B56458D07FC}" destId="{464C6786-4FE6-4BD8-98F6-26BEA1CCAE7F}" srcOrd="1" destOrd="0" presId="urn:microsoft.com/office/officeart/2005/8/layout/hierarchy5"/>
    <dgm:cxn modelId="{8F6B0184-E534-40C9-A5DB-39521BD06BBF}" type="presParOf" srcId="{888D787B-2652-45CB-A1A0-E9C384CA958E}" destId="{837236AE-187B-4F89-8EA3-FE3CCF4EA056}" srcOrd="2" destOrd="0" presId="urn:microsoft.com/office/officeart/2005/8/layout/hierarchy5"/>
    <dgm:cxn modelId="{446B82BC-84E3-4B44-9F8E-00C9109E97B4}" type="presParOf" srcId="{837236AE-187B-4F89-8EA3-FE3CCF4EA056}" destId="{01C2D31C-68DF-4C14-8D50-0CB62ED763E5}" srcOrd="0" destOrd="0" presId="urn:microsoft.com/office/officeart/2005/8/layout/hierarchy5"/>
    <dgm:cxn modelId="{6E83E76C-1B1B-46E0-90C8-0CB1C6E8943D}" type="presParOf" srcId="{888D787B-2652-45CB-A1A0-E9C384CA958E}" destId="{D77F728E-1318-4468-A21E-38DBC4C53303}" srcOrd="3" destOrd="0" presId="urn:microsoft.com/office/officeart/2005/8/layout/hierarchy5"/>
    <dgm:cxn modelId="{B22DF805-9304-48A7-AE1B-EE4C82AC13C5}" type="presParOf" srcId="{D77F728E-1318-4468-A21E-38DBC4C53303}" destId="{825E185A-F678-4E72-80D8-B11308972D15}" srcOrd="0" destOrd="0" presId="urn:microsoft.com/office/officeart/2005/8/layout/hierarchy5"/>
    <dgm:cxn modelId="{68B6EC75-C17E-4D27-871A-89C062843F34}" type="presParOf" srcId="{D77F728E-1318-4468-A21E-38DBC4C53303}" destId="{D79AA311-0292-417F-9E55-E5F1CAB99352}" srcOrd="1" destOrd="0" presId="urn:microsoft.com/office/officeart/2005/8/layout/hierarchy5"/>
    <dgm:cxn modelId="{F13B0F86-0905-4FE6-8DC7-95CF06D3CF88}" type="presParOf" srcId="{D79AA311-0292-417F-9E55-E5F1CAB99352}" destId="{F2A226CA-59F5-49E4-AC20-FB006840D0B8}" srcOrd="0" destOrd="0" presId="urn:microsoft.com/office/officeart/2005/8/layout/hierarchy5"/>
    <dgm:cxn modelId="{22FA48C7-7DF3-4B50-A930-08A41828087A}" type="presParOf" srcId="{F2A226CA-59F5-49E4-AC20-FB006840D0B8}" destId="{F9959E70-818E-4F99-A057-FCB08B60018C}" srcOrd="0" destOrd="0" presId="urn:microsoft.com/office/officeart/2005/8/layout/hierarchy5"/>
    <dgm:cxn modelId="{AC687E3A-C499-4A8B-901C-46B3AF2B0CFD}" type="presParOf" srcId="{D79AA311-0292-417F-9E55-E5F1CAB99352}" destId="{7E31D5B0-E1B4-4AAA-9D8F-D65BE5609B7D}" srcOrd="1" destOrd="0" presId="urn:microsoft.com/office/officeart/2005/8/layout/hierarchy5"/>
    <dgm:cxn modelId="{DC33FE3E-61C5-4200-95C5-13A55DB6F229}" type="presParOf" srcId="{7E31D5B0-E1B4-4AAA-9D8F-D65BE5609B7D}" destId="{39983BD3-7581-4FA8-AD10-9FA69692214B}" srcOrd="0" destOrd="0" presId="urn:microsoft.com/office/officeart/2005/8/layout/hierarchy5"/>
    <dgm:cxn modelId="{4C34B12A-C544-4130-9F2F-26139307B979}" type="presParOf" srcId="{7E31D5B0-E1B4-4AAA-9D8F-D65BE5609B7D}" destId="{7F24438E-5F73-4066-8729-ED992D55A654}" srcOrd="1" destOrd="0" presId="urn:microsoft.com/office/officeart/2005/8/layout/hierarchy5"/>
    <dgm:cxn modelId="{35043576-2D3A-4C0B-821A-CB844E920972}" type="presParOf" srcId="{7F24438E-5F73-4066-8729-ED992D55A654}" destId="{26084AD7-FC49-4B14-837A-91CB334E1720}" srcOrd="0" destOrd="0" presId="urn:microsoft.com/office/officeart/2005/8/layout/hierarchy5"/>
    <dgm:cxn modelId="{A85EAEB0-6C26-4A06-A7BE-55C4BF4FD38E}" type="presParOf" srcId="{26084AD7-FC49-4B14-837A-91CB334E1720}" destId="{EF61FDE4-B8CF-4A6C-A288-C04C703D9B53}" srcOrd="0" destOrd="0" presId="urn:microsoft.com/office/officeart/2005/8/layout/hierarchy5"/>
    <dgm:cxn modelId="{76297D5E-9E1B-4876-9B25-B32CEB58EE2B}" type="presParOf" srcId="{7F24438E-5F73-4066-8729-ED992D55A654}" destId="{79F4B6C8-4EDA-4A4A-AD0A-BEEE1350D0D6}" srcOrd="1" destOrd="0" presId="urn:microsoft.com/office/officeart/2005/8/layout/hierarchy5"/>
    <dgm:cxn modelId="{71D325F6-BD17-4B04-B6AD-90FF0FF43253}" type="presParOf" srcId="{79F4B6C8-4EDA-4A4A-AD0A-BEEE1350D0D6}" destId="{AA327525-F31B-48D9-AE07-851A662B094B}" srcOrd="0" destOrd="0" presId="urn:microsoft.com/office/officeart/2005/8/layout/hierarchy5"/>
    <dgm:cxn modelId="{6BE0B1DB-48EF-45ED-B13C-5D03A7187897}" type="presParOf" srcId="{79F4B6C8-4EDA-4A4A-AD0A-BEEE1350D0D6}" destId="{433F7565-E764-4655-8E53-331CCB8A78FC}" srcOrd="1" destOrd="0" presId="urn:microsoft.com/office/officeart/2005/8/layout/hierarchy5"/>
    <dgm:cxn modelId="{85017767-8D72-4B98-A961-34E6863D8F82}" type="presParOf" srcId="{CB6E02A6-802D-4ACF-824A-3AD9C24B3EBA}" destId="{2FE16F06-98A6-4FF5-B3C3-40F0A15AD6EB}" srcOrd="1" destOrd="0" presId="urn:microsoft.com/office/officeart/2005/8/layout/hierarchy5"/>
    <dgm:cxn modelId="{824B7C09-5628-4AE0-9AF1-EC9CA08B4546}" type="presParOf" srcId="{2FE16F06-98A6-4FF5-B3C3-40F0A15AD6EB}" destId="{ED6FDDBB-F8F3-44CD-A56A-E499C1224A5C}" srcOrd="0" destOrd="0" presId="urn:microsoft.com/office/officeart/2005/8/layout/hierarchy5"/>
    <dgm:cxn modelId="{AC75AE79-2CE8-4272-B269-49F8EEB96831}" type="presParOf" srcId="{ED6FDDBB-F8F3-44CD-A56A-E499C1224A5C}" destId="{D69A5A91-93E8-4224-BAFE-D898A7DECE38}" srcOrd="0" destOrd="0" presId="urn:microsoft.com/office/officeart/2005/8/layout/hierarchy5"/>
    <dgm:cxn modelId="{749B35DA-22BF-49D8-B0FA-C9D3293ACB68}" type="presParOf" srcId="{ED6FDDBB-F8F3-44CD-A56A-E499C1224A5C}" destId="{BA64360E-5C77-4CE9-9ACD-463D3703D64F}" srcOrd="1" destOrd="0" presId="urn:microsoft.com/office/officeart/2005/8/layout/hierarchy5"/>
    <dgm:cxn modelId="{9E63C563-2CAC-4E74-AC55-3A2714F2146A}" type="presParOf" srcId="{2FE16F06-98A6-4FF5-B3C3-40F0A15AD6EB}" destId="{EC26A27E-AA35-4B92-99F5-B28200F5588D}" srcOrd="1" destOrd="0" presId="urn:microsoft.com/office/officeart/2005/8/layout/hierarchy5"/>
    <dgm:cxn modelId="{1F7570BB-5110-4014-AE96-9596DA571973}" type="presParOf" srcId="{EC26A27E-AA35-4B92-99F5-B28200F5588D}" destId="{2393F161-0EE8-45A4-915E-1F05E7F28F9E}" srcOrd="0" destOrd="0" presId="urn:microsoft.com/office/officeart/2005/8/layout/hierarchy5"/>
    <dgm:cxn modelId="{D8307F4E-BAF6-493F-BC11-D9EC1552FDDB}" type="presParOf" srcId="{2FE16F06-98A6-4FF5-B3C3-40F0A15AD6EB}" destId="{5850D522-D601-49BF-99E6-52B8131811E6}" srcOrd="2" destOrd="0" presId="urn:microsoft.com/office/officeart/2005/8/layout/hierarchy5"/>
    <dgm:cxn modelId="{507F2139-F65B-48BE-8397-6B2433F4E16D}" type="presParOf" srcId="{5850D522-D601-49BF-99E6-52B8131811E6}" destId="{82798E18-477D-42E8-8B00-682CAD8AAC1E}" srcOrd="0" destOrd="0" presId="urn:microsoft.com/office/officeart/2005/8/layout/hierarchy5"/>
    <dgm:cxn modelId="{9907CFB7-6742-406F-A0DF-170B8B03333B}" type="presParOf" srcId="{5850D522-D601-49BF-99E6-52B8131811E6}" destId="{B18D985A-4073-4AA2-B966-EFD1155D5DA8}" srcOrd="1" destOrd="0" presId="urn:microsoft.com/office/officeart/2005/8/layout/hierarchy5"/>
    <dgm:cxn modelId="{9114AD80-76EC-423C-B58D-5E7452FDF9CE}" type="presParOf" srcId="{2FE16F06-98A6-4FF5-B3C3-40F0A15AD6EB}" destId="{C79B7B49-FA05-43CA-9754-8AE0969CD552}" srcOrd="3" destOrd="0" presId="urn:microsoft.com/office/officeart/2005/8/layout/hierarchy5"/>
    <dgm:cxn modelId="{597DF1C5-2D94-43CC-A26E-A4CB4BCCD9C1}" type="presParOf" srcId="{C79B7B49-FA05-43CA-9754-8AE0969CD552}" destId="{C120FCF6-87D2-4D8C-8067-AA8C7792ECED}" srcOrd="0" destOrd="0" presId="urn:microsoft.com/office/officeart/2005/8/layout/hierarchy5"/>
    <dgm:cxn modelId="{100680A9-D180-418D-9F5A-D6D6272E6019}" type="presParOf" srcId="{2FE16F06-98A6-4FF5-B3C3-40F0A15AD6EB}" destId="{D2B35DC1-A004-477E-A9A9-38996D2A564E}" srcOrd="4" destOrd="0" presId="urn:microsoft.com/office/officeart/2005/8/layout/hierarchy5"/>
    <dgm:cxn modelId="{E5F69882-9EA9-4F3C-B738-FAAC5989D2BF}" type="presParOf" srcId="{D2B35DC1-A004-477E-A9A9-38996D2A564E}" destId="{627C72AB-22FE-4E17-9AFF-30F234BDBF1C}" srcOrd="0" destOrd="0" presId="urn:microsoft.com/office/officeart/2005/8/layout/hierarchy5"/>
    <dgm:cxn modelId="{3F3ED827-8522-4B22-80C0-C371974EAF12}" type="presParOf" srcId="{D2B35DC1-A004-477E-A9A9-38996D2A564E}" destId="{CC93A505-4C84-44AE-817F-A6B7E741E821}" srcOrd="1" destOrd="0" presId="urn:microsoft.com/office/officeart/2005/8/layout/hierarchy5"/>
    <dgm:cxn modelId="{A1815709-7C5F-4806-ACDC-4F36B689A803}" type="presParOf" srcId="{2FE16F06-98A6-4FF5-B3C3-40F0A15AD6EB}" destId="{24456CAF-168F-4E01-9977-DBC58297B42D}" srcOrd="5" destOrd="0" presId="urn:microsoft.com/office/officeart/2005/8/layout/hierarchy5"/>
    <dgm:cxn modelId="{470A2EB3-7667-40C3-8547-74DEEFB33AD4}" type="presParOf" srcId="{24456CAF-168F-4E01-9977-DBC58297B42D}" destId="{41AEAA2A-3716-4962-98BC-6158B0BCA8D8}" srcOrd="0" destOrd="0" presId="urn:microsoft.com/office/officeart/2005/8/layout/hierarchy5"/>
    <dgm:cxn modelId="{E260573D-C91A-4CA9-A0BD-3CC6E032CBDF}" type="presParOf" srcId="{2FE16F06-98A6-4FF5-B3C3-40F0A15AD6EB}" destId="{ACFA8B41-DA10-4F27-BC64-88D2A50B9567}" srcOrd="6" destOrd="0" presId="urn:microsoft.com/office/officeart/2005/8/layout/hierarchy5"/>
    <dgm:cxn modelId="{3A5A72A8-ACE5-45A0-86C9-00091B5D340F}" type="presParOf" srcId="{ACFA8B41-DA10-4F27-BC64-88D2A50B9567}" destId="{19545497-21D5-490E-BBE1-50592A2E31B3}" srcOrd="0" destOrd="0" presId="urn:microsoft.com/office/officeart/2005/8/layout/hierarchy5"/>
    <dgm:cxn modelId="{DBB97DD0-E3CA-429D-BBBC-8A2907586ADD}" type="presParOf" srcId="{ACFA8B41-DA10-4F27-BC64-88D2A50B9567}" destId="{92FD8925-3904-4298-926E-BD87A03BDD83}" srcOrd="1" destOrd="0" presId="urn:microsoft.com/office/officeart/2005/8/layout/hierarchy5"/>
    <dgm:cxn modelId="{3671AD7F-A87A-49C8-8971-A7A70799A17D}" type="presParOf" srcId="{2FE16F06-98A6-4FF5-B3C3-40F0A15AD6EB}" destId="{9F0F2A4B-DB39-48B2-82D3-046E3B117903}" srcOrd="7" destOrd="0" presId="urn:microsoft.com/office/officeart/2005/8/layout/hierarchy5"/>
    <dgm:cxn modelId="{F4CD1B25-365D-4390-940A-6ABC40BA3601}" type="presParOf" srcId="{9F0F2A4B-DB39-48B2-82D3-046E3B117903}" destId="{A7C5B989-D69E-4AC0-9389-1B09E64D767E}" srcOrd="0" destOrd="0" presId="urn:microsoft.com/office/officeart/2005/8/layout/hierarchy5"/>
    <dgm:cxn modelId="{DAFA3E96-4B79-42D0-805D-4BE0BF786CDC}" type="presParOf" srcId="{2FE16F06-98A6-4FF5-B3C3-40F0A15AD6EB}" destId="{16A6B76E-C1A9-4C61-BFA6-6CE1B1D4067F}" srcOrd="8" destOrd="0" presId="urn:microsoft.com/office/officeart/2005/8/layout/hierarchy5"/>
    <dgm:cxn modelId="{9F87C5CC-CE2D-4BF7-BD4D-97859F70CD53}" type="presParOf" srcId="{16A6B76E-C1A9-4C61-BFA6-6CE1B1D4067F}" destId="{E6302E2C-2D69-4B74-9FA3-1480BE6E7689}" srcOrd="0" destOrd="0" presId="urn:microsoft.com/office/officeart/2005/8/layout/hierarchy5"/>
    <dgm:cxn modelId="{EF35D2CC-E20A-4335-A3D5-C323BC2636D2}" type="presParOf" srcId="{16A6B76E-C1A9-4C61-BFA6-6CE1B1D4067F}" destId="{444434D1-6EE7-4141-BC43-18085B8E79AF}" srcOrd="1" destOrd="0" presId="urn:microsoft.com/office/officeart/2005/8/layout/hierarchy5"/>
    <dgm:cxn modelId="{492F018F-0855-40F7-B789-4C030429AE78}" type="presParOf" srcId="{2FE16F06-98A6-4FF5-B3C3-40F0A15AD6EB}" destId="{F3E11840-85A4-43DF-9EE4-A4B4CB01C954}" srcOrd="9" destOrd="0" presId="urn:microsoft.com/office/officeart/2005/8/layout/hierarchy5"/>
    <dgm:cxn modelId="{FF0C4E56-36FE-4EC9-B064-6247F6A95FF7}" type="presParOf" srcId="{F3E11840-85A4-43DF-9EE4-A4B4CB01C954}" destId="{0A0336B3-6990-42CD-A5AB-19FB9CE1BE60}" srcOrd="0" destOrd="0" presId="urn:microsoft.com/office/officeart/2005/8/layout/hierarchy5"/>
    <dgm:cxn modelId="{C8EF26EC-06EC-4283-8B20-22F3ACACD882}" type="presParOf" srcId="{2FE16F06-98A6-4FF5-B3C3-40F0A15AD6EB}" destId="{81F53526-4C80-45E3-9FC1-D26B38995D10}" srcOrd="10" destOrd="0" presId="urn:microsoft.com/office/officeart/2005/8/layout/hierarchy5"/>
    <dgm:cxn modelId="{35DF9F56-1F88-4879-8AA4-BFC5EBDE824B}" type="presParOf" srcId="{81F53526-4C80-45E3-9FC1-D26B38995D10}" destId="{E3D4B475-B29E-4A46-9C32-F0A7BAE72690}" srcOrd="0" destOrd="0" presId="urn:microsoft.com/office/officeart/2005/8/layout/hierarchy5"/>
    <dgm:cxn modelId="{A593104E-1189-4620-98AE-184ECE6486D1}" type="presParOf" srcId="{81F53526-4C80-45E3-9FC1-D26B38995D10}" destId="{2E42BE9E-F392-46D0-89F1-7EF6B19F5DC0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B3CDB2-AE8D-4D04-8C57-1557AE9D0054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45E0C538-52D3-4C6C-BF47-0F49F70746EB}">
      <dgm:prSet phldrT="[Texto]"/>
      <dgm:spPr>
        <a:solidFill>
          <a:srgbClr val="C00000"/>
        </a:solidFill>
      </dgm:spPr>
      <dgm:t>
        <a:bodyPr/>
        <a:lstStyle/>
        <a:p>
          <a:r>
            <a:rPr lang="es-CO" b="1" dirty="0"/>
            <a:t>LOTERIA</a:t>
          </a:r>
        </a:p>
      </dgm:t>
    </dgm:pt>
    <dgm:pt modelId="{580FD58F-BEBD-4573-94D7-2339DD146404}" type="parTrans" cxnId="{46723FD1-E939-4CC5-B012-FF63CF9F6369}">
      <dgm:prSet/>
      <dgm:spPr/>
      <dgm:t>
        <a:bodyPr/>
        <a:lstStyle/>
        <a:p>
          <a:endParaRPr lang="es-CO"/>
        </a:p>
      </dgm:t>
    </dgm:pt>
    <dgm:pt modelId="{3D22D2A8-543B-4498-AFF8-56AB8715488C}" type="sibTrans" cxnId="{46723FD1-E939-4CC5-B012-FF63CF9F6369}">
      <dgm:prSet/>
      <dgm:spPr/>
      <dgm:t>
        <a:bodyPr/>
        <a:lstStyle/>
        <a:p>
          <a:endParaRPr lang="es-CO"/>
        </a:p>
      </dgm:t>
    </dgm:pt>
    <dgm:pt modelId="{6453E02E-D0EE-467C-8E30-42E1C50C7843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CO" sz="1400" dirty="0"/>
            <a:t>40%</a:t>
          </a:r>
        </a:p>
        <a:p>
          <a:r>
            <a:rPr lang="es-CO" sz="1050" dirty="0"/>
            <a:t>Pago de Premios</a:t>
          </a:r>
          <a:endParaRPr lang="es-CO" sz="1100" dirty="0"/>
        </a:p>
      </dgm:t>
    </dgm:pt>
    <dgm:pt modelId="{5AEFDB73-33A7-478E-988B-676692D0C0BB}" type="parTrans" cxnId="{FE47ABEB-62FB-418A-B3E8-7CC0D91F912F}">
      <dgm:prSet/>
      <dgm:spPr/>
      <dgm:t>
        <a:bodyPr/>
        <a:lstStyle/>
        <a:p>
          <a:endParaRPr lang="es-CO"/>
        </a:p>
      </dgm:t>
    </dgm:pt>
    <dgm:pt modelId="{5CA7073E-3734-4709-87D5-BBDDCF30529E}" type="sibTrans" cxnId="{FE47ABEB-62FB-418A-B3E8-7CC0D91F912F}">
      <dgm:prSet/>
      <dgm:spPr/>
      <dgm:t>
        <a:bodyPr/>
        <a:lstStyle/>
        <a:p>
          <a:endParaRPr lang="es-CO"/>
        </a:p>
      </dgm:t>
    </dgm:pt>
    <dgm:pt modelId="{D50EDE50-5138-4A9F-8B02-D673CE3CDC02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CO" sz="1400" dirty="0"/>
            <a:t>7,5% </a:t>
          </a:r>
          <a:r>
            <a:rPr lang="es-CO" sz="1100" dirty="0"/>
            <a:t>Impuesto Foráneo</a:t>
          </a:r>
        </a:p>
      </dgm:t>
    </dgm:pt>
    <dgm:pt modelId="{BC06008A-AD6D-41B9-B811-12309B41D576}" type="parTrans" cxnId="{475867F6-5DB1-4CA7-A03D-889636F6CC32}">
      <dgm:prSet/>
      <dgm:spPr/>
      <dgm:t>
        <a:bodyPr/>
        <a:lstStyle/>
        <a:p>
          <a:endParaRPr lang="es-CO"/>
        </a:p>
      </dgm:t>
    </dgm:pt>
    <dgm:pt modelId="{DF27EE83-EE4E-4608-8C27-5480F78B7C58}" type="sibTrans" cxnId="{475867F6-5DB1-4CA7-A03D-889636F6CC32}">
      <dgm:prSet/>
      <dgm:spPr/>
      <dgm:t>
        <a:bodyPr/>
        <a:lstStyle/>
        <a:p>
          <a:endParaRPr lang="es-CO"/>
        </a:p>
      </dgm:t>
    </dgm:pt>
    <dgm:pt modelId="{85F7AEA6-CA9A-4C8A-BAE3-98DFDA556F2F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CO" sz="1600" dirty="0"/>
            <a:t>15% </a:t>
          </a:r>
        </a:p>
        <a:p>
          <a:r>
            <a:rPr lang="es-CO" sz="800" dirty="0"/>
            <a:t>Gastos de funcionamiento</a:t>
          </a:r>
        </a:p>
      </dgm:t>
    </dgm:pt>
    <dgm:pt modelId="{D850BC80-4271-4E48-AABF-32F62ED715C5}" type="parTrans" cxnId="{8005B291-55DC-4B72-9638-C7630A0F2DD9}">
      <dgm:prSet/>
      <dgm:spPr/>
      <dgm:t>
        <a:bodyPr/>
        <a:lstStyle/>
        <a:p>
          <a:endParaRPr lang="es-CO"/>
        </a:p>
      </dgm:t>
    </dgm:pt>
    <dgm:pt modelId="{1A557B12-4244-4792-B658-6FBA4B08F61A}" type="sibTrans" cxnId="{8005B291-55DC-4B72-9638-C7630A0F2DD9}">
      <dgm:prSet/>
      <dgm:spPr/>
      <dgm:t>
        <a:bodyPr/>
        <a:lstStyle/>
        <a:p>
          <a:endParaRPr lang="es-CO"/>
        </a:p>
      </dgm:t>
    </dgm:pt>
    <dgm:pt modelId="{7704C61B-5A7A-47EF-8A99-E46DFC540A7C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CO" sz="1600" dirty="0"/>
            <a:t>12% </a:t>
          </a:r>
          <a:r>
            <a:rPr lang="es-CO" sz="900" dirty="0"/>
            <a:t>Transferencia</a:t>
          </a:r>
        </a:p>
      </dgm:t>
    </dgm:pt>
    <dgm:pt modelId="{C110CA35-19E4-4F1F-9215-14BF59D24161}" type="parTrans" cxnId="{DF35169A-E75E-4ED5-9F05-074A2B972493}">
      <dgm:prSet/>
      <dgm:spPr/>
      <dgm:t>
        <a:bodyPr/>
        <a:lstStyle/>
        <a:p>
          <a:endParaRPr lang="es-CO"/>
        </a:p>
      </dgm:t>
    </dgm:pt>
    <dgm:pt modelId="{D6DFD4F0-B843-4815-941E-242CB842F85B}" type="sibTrans" cxnId="{DF35169A-E75E-4ED5-9F05-074A2B972493}">
      <dgm:prSet/>
      <dgm:spPr/>
      <dgm:t>
        <a:bodyPr/>
        <a:lstStyle/>
        <a:p>
          <a:endParaRPr lang="es-CO"/>
        </a:p>
      </dgm:t>
    </dgm:pt>
    <dgm:pt modelId="{C638AEA5-B16D-4CFC-9FB2-F03703BB361A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CO" sz="1200" b="0" dirty="0"/>
            <a:t>0,5% </a:t>
          </a:r>
          <a:r>
            <a:rPr lang="es-CO" sz="1000" b="0" dirty="0"/>
            <a:t>Excedentes</a:t>
          </a:r>
        </a:p>
      </dgm:t>
    </dgm:pt>
    <dgm:pt modelId="{0AD671C5-F66F-443C-B104-E93193865757}" type="parTrans" cxnId="{12BBF3DC-69E7-4B44-963C-E56BDF5A8EEA}">
      <dgm:prSet/>
      <dgm:spPr/>
      <dgm:t>
        <a:bodyPr/>
        <a:lstStyle/>
        <a:p>
          <a:endParaRPr lang="es-CO"/>
        </a:p>
      </dgm:t>
    </dgm:pt>
    <dgm:pt modelId="{4B916DBC-4591-4363-97F6-40EFDD7EE59A}" type="sibTrans" cxnId="{12BBF3DC-69E7-4B44-963C-E56BDF5A8EEA}">
      <dgm:prSet/>
      <dgm:spPr/>
      <dgm:t>
        <a:bodyPr/>
        <a:lstStyle/>
        <a:p>
          <a:endParaRPr lang="es-CO"/>
        </a:p>
      </dgm:t>
    </dgm:pt>
    <dgm:pt modelId="{5556D000-51DB-4C6D-856F-6E20FEB5F409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CO" sz="1100" dirty="0"/>
            <a:t>25% Comisión Distribuidor</a:t>
          </a:r>
        </a:p>
      </dgm:t>
    </dgm:pt>
    <dgm:pt modelId="{1B252B03-45FA-4F87-A522-9385E81619FB}" type="parTrans" cxnId="{A3F86C59-BF59-46C9-940C-068F27F03665}">
      <dgm:prSet/>
      <dgm:spPr/>
      <dgm:t>
        <a:bodyPr/>
        <a:lstStyle/>
        <a:p>
          <a:endParaRPr lang="es-CO"/>
        </a:p>
      </dgm:t>
    </dgm:pt>
    <dgm:pt modelId="{1FA09DB8-BC84-423D-9A97-89FEA87EB230}" type="sibTrans" cxnId="{A3F86C59-BF59-46C9-940C-068F27F03665}">
      <dgm:prSet/>
      <dgm:spPr/>
      <dgm:t>
        <a:bodyPr/>
        <a:lstStyle/>
        <a:p>
          <a:endParaRPr lang="es-CO"/>
        </a:p>
      </dgm:t>
    </dgm:pt>
    <dgm:pt modelId="{9DE112BE-0D8C-4437-89A0-C5F8DA594368}" type="pres">
      <dgm:prSet presAssocID="{6DB3CDB2-AE8D-4D04-8C57-1557AE9D005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DB532AE-AB8D-4438-B131-71F0E6AF2B02}" type="pres">
      <dgm:prSet presAssocID="{45E0C538-52D3-4C6C-BF47-0F49F70746EB}" presName="centerShape" presStyleLbl="node0" presStyleIdx="0" presStyleCnt="1"/>
      <dgm:spPr/>
    </dgm:pt>
    <dgm:pt modelId="{1E6D7632-72AC-4DC0-8BEB-C2E646315009}" type="pres">
      <dgm:prSet presAssocID="{6453E02E-D0EE-467C-8E30-42E1C50C7843}" presName="node" presStyleLbl="node1" presStyleIdx="0" presStyleCnt="6">
        <dgm:presLayoutVars>
          <dgm:bulletEnabled val="1"/>
        </dgm:presLayoutVars>
      </dgm:prSet>
      <dgm:spPr/>
    </dgm:pt>
    <dgm:pt modelId="{EB8A598B-FEA3-4371-9212-FB058349024A}" type="pres">
      <dgm:prSet presAssocID="{6453E02E-D0EE-467C-8E30-42E1C50C7843}" presName="dummy" presStyleCnt="0"/>
      <dgm:spPr/>
    </dgm:pt>
    <dgm:pt modelId="{FB9090CE-17DB-4730-93B2-C58C3931F46A}" type="pres">
      <dgm:prSet presAssocID="{5CA7073E-3734-4709-87D5-BBDDCF30529E}" presName="sibTrans" presStyleLbl="sibTrans2D1" presStyleIdx="0" presStyleCnt="6"/>
      <dgm:spPr/>
    </dgm:pt>
    <dgm:pt modelId="{F51147DF-ACB3-4ED2-97A8-84DA419142E8}" type="pres">
      <dgm:prSet presAssocID="{5556D000-51DB-4C6D-856F-6E20FEB5F409}" presName="node" presStyleLbl="node1" presStyleIdx="1" presStyleCnt="6" custScaleX="115230" custScaleY="95965">
        <dgm:presLayoutVars>
          <dgm:bulletEnabled val="1"/>
        </dgm:presLayoutVars>
      </dgm:prSet>
      <dgm:spPr/>
    </dgm:pt>
    <dgm:pt modelId="{7AE39AC6-F1E6-4E13-A0A0-B39CFF29D294}" type="pres">
      <dgm:prSet presAssocID="{5556D000-51DB-4C6D-856F-6E20FEB5F409}" presName="dummy" presStyleCnt="0"/>
      <dgm:spPr/>
    </dgm:pt>
    <dgm:pt modelId="{25355BC0-BFFF-4FB9-B5A0-77A1B38D3CF6}" type="pres">
      <dgm:prSet presAssocID="{1FA09DB8-BC84-423D-9A97-89FEA87EB230}" presName="sibTrans" presStyleLbl="sibTrans2D1" presStyleIdx="1" presStyleCnt="6"/>
      <dgm:spPr/>
    </dgm:pt>
    <dgm:pt modelId="{68BDCFC1-DB79-444E-9580-C05157B393B0}" type="pres">
      <dgm:prSet presAssocID="{D50EDE50-5138-4A9F-8B02-D673CE3CDC02}" presName="node" presStyleLbl="node1" presStyleIdx="2" presStyleCnt="6">
        <dgm:presLayoutVars>
          <dgm:bulletEnabled val="1"/>
        </dgm:presLayoutVars>
      </dgm:prSet>
      <dgm:spPr/>
    </dgm:pt>
    <dgm:pt modelId="{5A6D23CA-917C-48E3-A51C-3A7F46E826B8}" type="pres">
      <dgm:prSet presAssocID="{D50EDE50-5138-4A9F-8B02-D673CE3CDC02}" presName="dummy" presStyleCnt="0"/>
      <dgm:spPr/>
    </dgm:pt>
    <dgm:pt modelId="{5D1A0278-F1BC-4467-A69B-3842F8291986}" type="pres">
      <dgm:prSet presAssocID="{DF27EE83-EE4E-4608-8C27-5480F78B7C58}" presName="sibTrans" presStyleLbl="sibTrans2D1" presStyleIdx="2" presStyleCnt="6"/>
      <dgm:spPr/>
    </dgm:pt>
    <dgm:pt modelId="{40F48111-5BCC-437E-B245-253AC23DB759}" type="pres">
      <dgm:prSet presAssocID="{85F7AEA6-CA9A-4C8A-BAE3-98DFDA556F2F}" presName="node" presStyleLbl="node1" presStyleIdx="3" presStyleCnt="6">
        <dgm:presLayoutVars>
          <dgm:bulletEnabled val="1"/>
        </dgm:presLayoutVars>
      </dgm:prSet>
      <dgm:spPr/>
    </dgm:pt>
    <dgm:pt modelId="{69137077-A2ED-493D-B91A-F4D4DCD0A636}" type="pres">
      <dgm:prSet presAssocID="{85F7AEA6-CA9A-4C8A-BAE3-98DFDA556F2F}" presName="dummy" presStyleCnt="0"/>
      <dgm:spPr/>
    </dgm:pt>
    <dgm:pt modelId="{F8E787E1-FB6A-4153-AC29-496E3C7B80FF}" type="pres">
      <dgm:prSet presAssocID="{1A557B12-4244-4792-B658-6FBA4B08F61A}" presName="sibTrans" presStyleLbl="sibTrans2D1" presStyleIdx="3" presStyleCnt="6"/>
      <dgm:spPr/>
    </dgm:pt>
    <dgm:pt modelId="{0387AC0E-DE5C-49B5-815A-D9648DFF0ADB}" type="pres">
      <dgm:prSet presAssocID="{7704C61B-5A7A-47EF-8A99-E46DFC540A7C}" presName="node" presStyleLbl="node1" presStyleIdx="4" presStyleCnt="6">
        <dgm:presLayoutVars>
          <dgm:bulletEnabled val="1"/>
        </dgm:presLayoutVars>
      </dgm:prSet>
      <dgm:spPr/>
    </dgm:pt>
    <dgm:pt modelId="{3323F055-261F-4AB8-8713-BC55D5350D6E}" type="pres">
      <dgm:prSet presAssocID="{7704C61B-5A7A-47EF-8A99-E46DFC540A7C}" presName="dummy" presStyleCnt="0"/>
      <dgm:spPr/>
    </dgm:pt>
    <dgm:pt modelId="{F46E4D4E-D1E2-465C-A6CF-02A3FFF0394B}" type="pres">
      <dgm:prSet presAssocID="{D6DFD4F0-B843-4815-941E-242CB842F85B}" presName="sibTrans" presStyleLbl="sibTrans2D1" presStyleIdx="4" presStyleCnt="6"/>
      <dgm:spPr/>
    </dgm:pt>
    <dgm:pt modelId="{795D3866-C148-4C2E-96B2-77C4413B61F1}" type="pres">
      <dgm:prSet presAssocID="{C638AEA5-B16D-4CFC-9FB2-F03703BB361A}" presName="node" presStyleLbl="node1" presStyleIdx="5" presStyleCnt="6">
        <dgm:presLayoutVars>
          <dgm:bulletEnabled val="1"/>
        </dgm:presLayoutVars>
      </dgm:prSet>
      <dgm:spPr/>
    </dgm:pt>
    <dgm:pt modelId="{8A26B248-F8CF-4DE7-94BE-8B18D332A895}" type="pres">
      <dgm:prSet presAssocID="{C638AEA5-B16D-4CFC-9FB2-F03703BB361A}" presName="dummy" presStyleCnt="0"/>
      <dgm:spPr/>
    </dgm:pt>
    <dgm:pt modelId="{6220D71F-BFDD-4EB4-9074-88282EE4363B}" type="pres">
      <dgm:prSet presAssocID="{4B916DBC-4591-4363-97F6-40EFDD7EE59A}" presName="sibTrans" presStyleLbl="sibTrans2D1" presStyleIdx="5" presStyleCnt="6"/>
      <dgm:spPr/>
    </dgm:pt>
  </dgm:ptLst>
  <dgm:cxnLst>
    <dgm:cxn modelId="{9E71E705-C913-4D8C-815E-A1147E9C6D62}" type="presOf" srcId="{7704C61B-5A7A-47EF-8A99-E46DFC540A7C}" destId="{0387AC0E-DE5C-49B5-815A-D9648DFF0ADB}" srcOrd="0" destOrd="0" presId="urn:microsoft.com/office/officeart/2005/8/layout/radial6"/>
    <dgm:cxn modelId="{780F090B-31F7-4F3D-B187-B7426E23804B}" type="presOf" srcId="{6453E02E-D0EE-467C-8E30-42E1C50C7843}" destId="{1E6D7632-72AC-4DC0-8BEB-C2E646315009}" srcOrd="0" destOrd="0" presId="urn:microsoft.com/office/officeart/2005/8/layout/radial6"/>
    <dgm:cxn modelId="{40FF8A16-95FB-4A4E-AF1C-A0C004AC96FE}" type="presOf" srcId="{6DB3CDB2-AE8D-4D04-8C57-1557AE9D0054}" destId="{9DE112BE-0D8C-4437-89A0-C5F8DA594368}" srcOrd="0" destOrd="0" presId="urn:microsoft.com/office/officeart/2005/8/layout/radial6"/>
    <dgm:cxn modelId="{7FEC4531-601C-4BE0-9C2D-F883FDC3579E}" type="presOf" srcId="{5CA7073E-3734-4709-87D5-BBDDCF30529E}" destId="{FB9090CE-17DB-4730-93B2-C58C3931F46A}" srcOrd="0" destOrd="0" presId="urn:microsoft.com/office/officeart/2005/8/layout/radial6"/>
    <dgm:cxn modelId="{990FD131-4C42-4190-A5F5-2FF0BA2CEEA4}" type="presOf" srcId="{85F7AEA6-CA9A-4C8A-BAE3-98DFDA556F2F}" destId="{40F48111-5BCC-437E-B245-253AC23DB759}" srcOrd="0" destOrd="0" presId="urn:microsoft.com/office/officeart/2005/8/layout/radial6"/>
    <dgm:cxn modelId="{AE852C38-6B06-4AF5-9891-74AD86413625}" type="presOf" srcId="{5556D000-51DB-4C6D-856F-6E20FEB5F409}" destId="{F51147DF-ACB3-4ED2-97A8-84DA419142E8}" srcOrd="0" destOrd="0" presId="urn:microsoft.com/office/officeart/2005/8/layout/radial6"/>
    <dgm:cxn modelId="{D797F340-87E6-44FB-8A98-8424C79533D7}" type="presOf" srcId="{D50EDE50-5138-4A9F-8B02-D673CE3CDC02}" destId="{68BDCFC1-DB79-444E-9580-C05157B393B0}" srcOrd="0" destOrd="0" presId="urn:microsoft.com/office/officeart/2005/8/layout/radial6"/>
    <dgm:cxn modelId="{A3F86C59-BF59-46C9-940C-068F27F03665}" srcId="{45E0C538-52D3-4C6C-BF47-0F49F70746EB}" destId="{5556D000-51DB-4C6D-856F-6E20FEB5F409}" srcOrd="1" destOrd="0" parTransId="{1B252B03-45FA-4F87-A522-9385E81619FB}" sibTransId="{1FA09DB8-BC84-423D-9A97-89FEA87EB230}"/>
    <dgm:cxn modelId="{83DC6780-AE76-46CB-A998-1BA48380127F}" type="presOf" srcId="{45E0C538-52D3-4C6C-BF47-0F49F70746EB}" destId="{3DB532AE-AB8D-4438-B131-71F0E6AF2B02}" srcOrd="0" destOrd="0" presId="urn:microsoft.com/office/officeart/2005/8/layout/radial6"/>
    <dgm:cxn modelId="{8005B291-55DC-4B72-9638-C7630A0F2DD9}" srcId="{45E0C538-52D3-4C6C-BF47-0F49F70746EB}" destId="{85F7AEA6-CA9A-4C8A-BAE3-98DFDA556F2F}" srcOrd="3" destOrd="0" parTransId="{D850BC80-4271-4E48-AABF-32F62ED715C5}" sibTransId="{1A557B12-4244-4792-B658-6FBA4B08F61A}"/>
    <dgm:cxn modelId="{DF35169A-E75E-4ED5-9F05-074A2B972493}" srcId="{45E0C538-52D3-4C6C-BF47-0F49F70746EB}" destId="{7704C61B-5A7A-47EF-8A99-E46DFC540A7C}" srcOrd="4" destOrd="0" parTransId="{C110CA35-19E4-4F1F-9215-14BF59D24161}" sibTransId="{D6DFD4F0-B843-4815-941E-242CB842F85B}"/>
    <dgm:cxn modelId="{09FC56A2-0B2F-402A-ACA9-24C97C23ADA4}" type="presOf" srcId="{4B916DBC-4591-4363-97F6-40EFDD7EE59A}" destId="{6220D71F-BFDD-4EB4-9074-88282EE4363B}" srcOrd="0" destOrd="0" presId="urn:microsoft.com/office/officeart/2005/8/layout/radial6"/>
    <dgm:cxn modelId="{1A31EDB7-32E4-4250-89A2-395B2DDCC0FD}" type="presOf" srcId="{1A557B12-4244-4792-B658-6FBA4B08F61A}" destId="{F8E787E1-FB6A-4153-AC29-496E3C7B80FF}" srcOrd="0" destOrd="0" presId="urn:microsoft.com/office/officeart/2005/8/layout/radial6"/>
    <dgm:cxn modelId="{89ED28C7-4876-46C9-B873-08D3D86BDEF4}" type="presOf" srcId="{D6DFD4F0-B843-4815-941E-242CB842F85B}" destId="{F46E4D4E-D1E2-465C-A6CF-02A3FFF0394B}" srcOrd="0" destOrd="0" presId="urn:microsoft.com/office/officeart/2005/8/layout/radial6"/>
    <dgm:cxn modelId="{46723FD1-E939-4CC5-B012-FF63CF9F6369}" srcId="{6DB3CDB2-AE8D-4D04-8C57-1557AE9D0054}" destId="{45E0C538-52D3-4C6C-BF47-0F49F70746EB}" srcOrd="0" destOrd="0" parTransId="{580FD58F-BEBD-4573-94D7-2339DD146404}" sibTransId="{3D22D2A8-543B-4498-AFF8-56AB8715488C}"/>
    <dgm:cxn modelId="{12BBF3DC-69E7-4B44-963C-E56BDF5A8EEA}" srcId="{45E0C538-52D3-4C6C-BF47-0F49F70746EB}" destId="{C638AEA5-B16D-4CFC-9FB2-F03703BB361A}" srcOrd="5" destOrd="0" parTransId="{0AD671C5-F66F-443C-B104-E93193865757}" sibTransId="{4B916DBC-4591-4363-97F6-40EFDD7EE59A}"/>
    <dgm:cxn modelId="{2BA162DD-9E62-42B0-A3B9-CB296F09089B}" type="presOf" srcId="{DF27EE83-EE4E-4608-8C27-5480F78B7C58}" destId="{5D1A0278-F1BC-4467-A69B-3842F8291986}" srcOrd="0" destOrd="0" presId="urn:microsoft.com/office/officeart/2005/8/layout/radial6"/>
    <dgm:cxn modelId="{FB02F7E8-BFCD-4B04-B0E0-C79A2A3A705A}" type="presOf" srcId="{C638AEA5-B16D-4CFC-9FB2-F03703BB361A}" destId="{795D3866-C148-4C2E-96B2-77C4413B61F1}" srcOrd="0" destOrd="0" presId="urn:microsoft.com/office/officeart/2005/8/layout/radial6"/>
    <dgm:cxn modelId="{FE47ABEB-62FB-418A-B3E8-7CC0D91F912F}" srcId="{45E0C538-52D3-4C6C-BF47-0F49F70746EB}" destId="{6453E02E-D0EE-467C-8E30-42E1C50C7843}" srcOrd="0" destOrd="0" parTransId="{5AEFDB73-33A7-478E-988B-676692D0C0BB}" sibTransId="{5CA7073E-3734-4709-87D5-BBDDCF30529E}"/>
    <dgm:cxn modelId="{BC06DDF3-0EBC-4741-867D-852B21277154}" type="presOf" srcId="{1FA09DB8-BC84-423D-9A97-89FEA87EB230}" destId="{25355BC0-BFFF-4FB9-B5A0-77A1B38D3CF6}" srcOrd="0" destOrd="0" presId="urn:microsoft.com/office/officeart/2005/8/layout/radial6"/>
    <dgm:cxn modelId="{475867F6-5DB1-4CA7-A03D-889636F6CC32}" srcId="{45E0C538-52D3-4C6C-BF47-0F49F70746EB}" destId="{D50EDE50-5138-4A9F-8B02-D673CE3CDC02}" srcOrd="2" destOrd="0" parTransId="{BC06008A-AD6D-41B9-B811-12309B41D576}" sibTransId="{DF27EE83-EE4E-4608-8C27-5480F78B7C58}"/>
    <dgm:cxn modelId="{BF1FEC44-B174-4496-8D91-7BE693C64063}" type="presParOf" srcId="{9DE112BE-0D8C-4437-89A0-C5F8DA594368}" destId="{3DB532AE-AB8D-4438-B131-71F0E6AF2B02}" srcOrd="0" destOrd="0" presId="urn:microsoft.com/office/officeart/2005/8/layout/radial6"/>
    <dgm:cxn modelId="{A0E0DF12-0BB9-4206-883B-64FE5F2A61D3}" type="presParOf" srcId="{9DE112BE-0D8C-4437-89A0-C5F8DA594368}" destId="{1E6D7632-72AC-4DC0-8BEB-C2E646315009}" srcOrd="1" destOrd="0" presId="urn:microsoft.com/office/officeart/2005/8/layout/radial6"/>
    <dgm:cxn modelId="{244F4853-143F-411F-B35D-6F48DCF62E65}" type="presParOf" srcId="{9DE112BE-0D8C-4437-89A0-C5F8DA594368}" destId="{EB8A598B-FEA3-4371-9212-FB058349024A}" srcOrd="2" destOrd="0" presId="urn:microsoft.com/office/officeart/2005/8/layout/radial6"/>
    <dgm:cxn modelId="{BC780547-BECE-4F11-8F57-4EE7BF49A2BC}" type="presParOf" srcId="{9DE112BE-0D8C-4437-89A0-C5F8DA594368}" destId="{FB9090CE-17DB-4730-93B2-C58C3931F46A}" srcOrd="3" destOrd="0" presId="urn:microsoft.com/office/officeart/2005/8/layout/radial6"/>
    <dgm:cxn modelId="{30F7DCEF-188A-43A4-9313-A3F6BAA1AAEF}" type="presParOf" srcId="{9DE112BE-0D8C-4437-89A0-C5F8DA594368}" destId="{F51147DF-ACB3-4ED2-97A8-84DA419142E8}" srcOrd="4" destOrd="0" presId="urn:microsoft.com/office/officeart/2005/8/layout/radial6"/>
    <dgm:cxn modelId="{740FA3B2-128E-4270-9905-9BD4F99A7B64}" type="presParOf" srcId="{9DE112BE-0D8C-4437-89A0-C5F8DA594368}" destId="{7AE39AC6-F1E6-4E13-A0A0-B39CFF29D294}" srcOrd="5" destOrd="0" presId="urn:microsoft.com/office/officeart/2005/8/layout/radial6"/>
    <dgm:cxn modelId="{1E176259-31F2-4804-B6FB-D574547A7C8B}" type="presParOf" srcId="{9DE112BE-0D8C-4437-89A0-C5F8DA594368}" destId="{25355BC0-BFFF-4FB9-B5A0-77A1B38D3CF6}" srcOrd="6" destOrd="0" presId="urn:microsoft.com/office/officeart/2005/8/layout/radial6"/>
    <dgm:cxn modelId="{D0A78E39-868A-4DF3-B2DF-CD1213984F52}" type="presParOf" srcId="{9DE112BE-0D8C-4437-89A0-C5F8DA594368}" destId="{68BDCFC1-DB79-444E-9580-C05157B393B0}" srcOrd="7" destOrd="0" presId="urn:microsoft.com/office/officeart/2005/8/layout/radial6"/>
    <dgm:cxn modelId="{E5138E09-3791-467A-B526-D97610E23374}" type="presParOf" srcId="{9DE112BE-0D8C-4437-89A0-C5F8DA594368}" destId="{5A6D23CA-917C-48E3-A51C-3A7F46E826B8}" srcOrd="8" destOrd="0" presId="urn:microsoft.com/office/officeart/2005/8/layout/radial6"/>
    <dgm:cxn modelId="{26C5A7FC-C27C-4E37-BD67-0403C497D759}" type="presParOf" srcId="{9DE112BE-0D8C-4437-89A0-C5F8DA594368}" destId="{5D1A0278-F1BC-4467-A69B-3842F8291986}" srcOrd="9" destOrd="0" presId="urn:microsoft.com/office/officeart/2005/8/layout/radial6"/>
    <dgm:cxn modelId="{07CCDE01-8015-4B7E-86E0-9534AF96614A}" type="presParOf" srcId="{9DE112BE-0D8C-4437-89A0-C5F8DA594368}" destId="{40F48111-5BCC-437E-B245-253AC23DB759}" srcOrd="10" destOrd="0" presId="urn:microsoft.com/office/officeart/2005/8/layout/radial6"/>
    <dgm:cxn modelId="{E87E3FEB-ABB1-4B3A-851F-87B4C7F376B9}" type="presParOf" srcId="{9DE112BE-0D8C-4437-89A0-C5F8DA594368}" destId="{69137077-A2ED-493D-B91A-F4D4DCD0A636}" srcOrd="11" destOrd="0" presId="urn:microsoft.com/office/officeart/2005/8/layout/radial6"/>
    <dgm:cxn modelId="{A31D940E-F564-41EF-A413-83794B6C6D35}" type="presParOf" srcId="{9DE112BE-0D8C-4437-89A0-C5F8DA594368}" destId="{F8E787E1-FB6A-4153-AC29-496E3C7B80FF}" srcOrd="12" destOrd="0" presId="urn:microsoft.com/office/officeart/2005/8/layout/radial6"/>
    <dgm:cxn modelId="{0305F19F-2719-4519-9FEA-250F88030269}" type="presParOf" srcId="{9DE112BE-0D8C-4437-89A0-C5F8DA594368}" destId="{0387AC0E-DE5C-49B5-815A-D9648DFF0ADB}" srcOrd="13" destOrd="0" presId="urn:microsoft.com/office/officeart/2005/8/layout/radial6"/>
    <dgm:cxn modelId="{CC394453-6DE8-4A91-928E-6A9AF9241F59}" type="presParOf" srcId="{9DE112BE-0D8C-4437-89A0-C5F8DA594368}" destId="{3323F055-261F-4AB8-8713-BC55D5350D6E}" srcOrd="14" destOrd="0" presId="urn:microsoft.com/office/officeart/2005/8/layout/radial6"/>
    <dgm:cxn modelId="{E9C85933-327E-447E-9131-26AF11E95D24}" type="presParOf" srcId="{9DE112BE-0D8C-4437-89A0-C5F8DA594368}" destId="{F46E4D4E-D1E2-465C-A6CF-02A3FFF0394B}" srcOrd="15" destOrd="0" presId="urn:microsoft.com/office/officeart/2005/8/layout/radial6"/>
    <dgm:cxn modelId="{57BE51EC-9786-4042-A1F4-36507EB7FB2D}" type="presParOf" srcId="{9DE112BE-0D8C-4437-89A0-C5F8DA594368}" destId="{795D3866-C148-4C2E-96B2-77C4413B61F1}" srcOrd="16" destOrd="0" presId="urn:microsoft.com/office/officeart/2005/8/layout/radial6"/>
    <dgm:cxn modelId="{6D280805-FC75-4803-95E9-DC9544D54C98}" type="presParOf" srcId="{9DE112BE-0D8C-4437-89A0-C5F8DA594368}" destId="{8A26B248-F8CF-4DE7-94BE-8B18D332A895}" srcOrd="17" destOrd="0" presId="urn:microsoft.com/office/officeart/2005/8/layout/radial6"/>
    <dgm:cxn modelId="{EAEECBC9-539D-4361-AAC6-AA83C46B59F9}" type="presParOf" srcId="{9DE112BE-0D8C-4437-89A0-C5F8DA594368}" destId="{6220D71F-BFDD-4EB4-9074-88282EE4363B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3F4C23-26A3-40FD-8F41-78AE6E598B23}" type="doc">
      <dgm:prSet loTypeId="urn:microsoft.com/office/officeart/2005/8/layout/radial6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CO"/>
        </a:p>
      </dgm:t>
    </dgm:pt>
    <dgm:pt modelId="{4F983616-F1C2-4FC5-8807-01EB510E94E4}">
      <dgm:prSet phldrT="[Texto]" custT="1"/>
      <dgm:spPr/>
      <dgm:t>
        <a:bodyPr/>
        <a:lstStyle/>
        <a:p>
          <a:r>
            <a:rPr lang="es-CO" sz="1050" b="1" dirty="0"/>
            <a:t>APUESTAS PERMANETES</a:t>
          </a:r>
        </a:p>
      </dgm:t>
    </dgm:pt>
    <dgm:pt modelId="{D8E95FC2-9C92-485D-9414-462D490583C5}" type="parTrans" cxnId="{918C6FDD-7AA5-4FC8-AE68-D66F58F3AE84}">
      <dgm:prSet/>
      <dgm:spPr/>
      <dgm:t>
        <a:bodyPr/>
        <a:lstStyle/>
        <a:p>
          <a:endParaRPr lang="es-CO" sz="1050" b="1"/>
        </a:p>
      </dgm:t>
    </dgm:pt>
    <dgm:pt modelId="{79021350-4796-4C17-8E34-7D53C0BCB65E}" type="sibTrans" cxnId="{918C6FDD-7AA5-4FC8-AE68-D66F58F3AE84}">
      <dgm:prSet/>
      <dgm:spPr/>
      <dgm:t>
        <a:bodyPr/>
        <a:lstStyle/>
        <a:p>
          <a:endParaRPr lang="es-CO" sz="1050" b="1"/>
        </a:p>
      </dgm:t>
    </dgm:pt>
    <dgm:pt modelId="{E5CBE71A-7608-4202-8C97-2CC6604B71F8}">
      <dgm:prSet phldrT="[Texto]" custT="1"/>
      <dgm:spPr/>
      <dgm:t>
        <a:bodyPr/>
        <a:lstStyle/>
        <a:p>
          <a:r>
            <a:rPr lang="es-CO" sz="1050" b="1" dirty="0"/>
            <a:t>50% Pago de premios</a:t>
          </a:r>
        </a:p>
      </dgm:t>
    </dgm:pt>
    <dgm:pt modelId="{A7E8BD22-FDB2-485F-A5DF-62BF333A517C}" type="parTrans" cxnId="{251F6567-970F-46BF-992C-DAE7BD20C9D3}">
      <dgm:prSet/>
      <dgm:spPr/>
      <dgm:t>
        <a:bodyPr/>
        <a:lstStyle/>
        <a:p>
          <a:endParaRPr lang="es-CO" sz="1050" b="1"/>
        </a:p>
      </dgm:t>
    </dgm:pt>
    <dgm:pt modelId="{F3C02F95-EAEC-4324-BA00-ACE247ADE913}" type="sibTrans" cxnId="{251F6567-970F-46BF-992C-DAE7BD20C9D3}">
      <dgm:prSet/>
      <dgm:spPr/>
      <dgm:t>
        <a:bodyPr/>
        <a:lstStyle/>
        <a:p>
          <a:endParaRPr lang="es-CO" sz="1050" b="1"/>
        </a:p>
      </dgm:t>
    </dgm:pt>
    <dgm:pt modelId="{6CF9A274-D80E-44FD-ACAE-D5690E961B89}">
      <dgm:prSet phldrT="[Texto]" custT="1"/>
      <dgm:spPr/>
      <dgm:t>
        <a:bodyPr/>
        <a:lstStyle/>
        <a:p>
          <a:r>
            <a:rPr lang="es-CO" sz="900" b="1" dirty="0"/>
            <a:t>12% Derechos de Explotación</a:t>
          </a:r>
        </a:p>
      </dgm:t>
    </dgm:pt>
    <dgm:pt modelId="{2CF4D7C8-CF3A-4DB7-A90A-6083D0032A1C}" type="parTrans" cxnId="{A6473DEE-E188-475B-853E-80DE7771E261}">
      <dgm:prSet/>
      <dgm:spPr/>
      <dgm:t>
        <a:bodyPr/>
        <a:lstStyle/>
        <a:p>
          <a:endParaRPr lang="es-CO" sz="1050" b="1"/>
        </a:p>
      </dgm:t>
    </dgm:pt>
    <dgm:pt modelId="{06CBBB9A-5AC2-46B1-8F96-AB9DD8E7DEC7}" type="sibTrans" cxnId="{A6473DEE-E188-475B-853E-80DE7771E261}">
      <dgm:prSet/>
      <dgm:spPr/>
      <dgm:t>
        <a:bodyPr/>
        <a:lstStyle/>
        <a:p>
          <a:endParaRPr lang="es-CO" sz="1050" b="1"/>
        </a:p>
      </dgm:t>
    </dgm:pt>
    <dgm:pt modelId="{69C0AFA5-E307-49B5-A96E-4E0E27D0E051}">
      <dgm:prSet phldrT="[Texto]" custT="1"/>
      <dgm:spPr/>
      <dgm:t>
        <a:bodyPr/>
        <a:lstStyle/>
        <a:p>
          <a:r>
            <a:rPr lang="es-CO" sz="1050" b="1" dirty="0"/>
            <a:t>0,12% Gastos de Admón.</a:t>
          </a:r>
        </a:p>
      </dgm:t>
    </dgm:pt>
    <dgm:pt modelId="{22C45D53-ED68-4CB6-BB2D-251204282951}" type="parTrans" cxnId="{3EE34113-6ACD-4DDF-B850-213A689B35FB}">
      <dgm:prSet/>
      <dgm:spPr/>
      <dgm:t>
        <a:bodyPr/>
        <a:lstStyle/>
        <a:p>
          <a:endParaRPr lang="es-CO" sz="1050" b="1"/>
        </a:p>
      </dgm:t>
    </dgm:pt>
    <dgm:pt modelId="{EE9EB8D4-A594-48FA-A801-EA9819A57F7E}" type="sibTrans" cxnId="{3EE34113-6ACD-4DDF-B850-213A689B35FB}">
      <dgm:prSet/>
      <dgm:spPr/>
      <dgm:t>
        <a:bodyPr/>
        <a:lstStyle/>
        <a:p>
          <a:endParaRPr lang="es-CO" sz="1050" b="1"/>
        </a:p>
      </dgm:t>
    </dgm:pt>
    <dgm:pt modelId="{AF88A0F2-8DA3-426A-A3BE-F97306D46347}" type="pres">
      <dgm:prSet presAssocID="{1E3F4C23-26A3-40FD-8F41-78AE6E598B2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98E2930-3CFA-4FB3-8F27-B438E8BC1D12}" type="pres">
      <dgm:prSet presAssocID="{4F983616-F1C2-4FC5-8807-01EB510E94E4}" presName="centerShape" presStyleLbl="node0" presStyleIdx="0" presStyleCnt="1" custScaleX="102070"/>
      <dgm:spPr/>
    </dgm:pt>
    <dgm:pt modelId="{10156B19-0E83-4FED-A88C-AFEF0314F1CB}" type="pres">
      <dgm:prSet presAssocID="{E5CBE71A-7608-4202-8C97-2CC6604B71F8}" presName="node" presStyleLbl="node1" presStyleIdx="0" presStyleCnt="3">
        <dgm:presLayoutVars>
          <dgm:bulletEnabled val="1"/>
        </dgm:presLayoutVars>
      </dgm:prSet>
      <dgm:spPr/>
    </dgm:pt>
    <dgm:pt modelId="{A3BE2D16-472B-4A5B-8CD4-C7240D0FE5BA}" type="pres">
      <dgm:prSet presAssocID="{E5CBE71A-7608-4202-8C97-2CC6604B71F8}" presName="dummy" presStyleCnt="0"/>
      <dgm:spPr/>
    </dgm:pt>
    <dgm:pt modelId="{E0857B0A-14FF-44AD-A723-A0A6EA108247}" type="pres">
      <dgm:prSet presAssocID="{F3C02F95-EAEC-4324-BA00-ACE247ADE913}" presName="sibTrans" presStyleLbl="sibTrans2D1" presStyleIdx="0" presStyleCnt="3"/>
      <dgm:spPr/>
    </dgm:pt>
    <dgm:pt modelId="{E632346E-F926-4AA6-8FBE-0226AB133556}" type="pres">
      <dgm:prSet presAssocID="{6CF9A274-D80E-44FD-ACAE-D5690E961B89}" presName="node" presStyleLbl="node1" presStyleIdx="1" presStyleCnt="3">
        <dgm:presLayoutVars>
          <dgm:bulletEnabled val="1"/>
        </dgm:presLayoutVars>
      </dgm:prSet>
      <dgm:spPr/>
    </dgm:pt>
    <dgm:pt modelId="{29C5AA66-DA90-4786-B54A-D46F21C1E4D4}" type="pres">
      <dgm:prSet presAssocID="{6CF9A274-D80E-44FD-ACAE-D5690E961B89}" presName="dummy" presStyleCnt="0"/>
      <dgm:spPr/>
    </dgm:pt>
    <dgm:pt modelId="{B7D8FD9C-233E-41A2-B72D-CE220F23C40A}" type="pres">
      <dgm:prSet presAssocID="{06CBBB9A-5AC2-46B1-8F96-AB9DD8E7DEC7}" presName="sibTrans" presStyleLbl="sibTrans2D1" presStyleIdx="1" presStyleCnt="3"/>
      <dgm:spPr/>
    </dgm:pt>
    <dgm:pt modelId="{B9A703EE-72AA-49E8-966D-8377EE4596F6}" type="pres">
      <dgm:prSet presAssocID="{69C0AFA5-E307-49B5-A96E-4E0E27D0E051}" presName="node" presStyleLbl="node1" presStyleIdx="2" presStyleCnt="3">
        <dgm:presLayoutVars>
          <dgm:bulletEnabled val="1"/>
        </dgm:presLayoutVars>
      </dgm:prSet>
      <dgm:spPr/>
    </dgm:pt>
    <dgm:pt modelId="{F8AD642B-CF73-4044-A5AF-2F7C1C38F2E6}" type="pres">
      <dgm:prSet presAssocID="{69C0AFA5-E307-49B5-A96E-4E0E27D0E051}" presName="dummy" presStyleCnt="0"/>
      <dgm:spPr/>
    </dgm:pt>
    <dgm:pt modelId="{D486BB95-7976-49DE-B138-3A5C1D893943}" type="pres">
      <dgm:prSet presAssocID="{EE9EB8D4-A594-48FA-A801-EA9819A57F7E}" presName="sibTrans" presStyleLbl="sibTrans2D1" presStyleIdx="2" presStyleCnt="3"/>
      <dgm:spPr/>
    </dgm:pt>
  </dgm:ptLst>
  <dgm:cxnLst>
    <dgm:cxn modelId="{F0912E12-D57B-4A07-BB26-F024997FD6EA}" type="presOf" srcId="{1E3F4C23-26A3-40FD-8F41-78AE6E598B23}" destId="{AF88A0F2-8DA3-426A-A3BE-F97306D46347}" srcOrd="0" destOrd="0" presId="urn:microsoft.com/office/officeart/2005/8/layout/radial6"/>
    <dgm:cxn modelId="{3EE34113-6ACD-4DDF-B850-213A689B35FB}" srcId="{4F983616-F1C2-4FC5-8807-01EB510E94E4}" destId="{69C0AFA5-E307-49B5-A96E-4E0E27D0E051}" srcOrd="2" destOrd="0" parTransId="{22C45D53-ED68-4CB6-BB2D-251204282951}" sibTransId="{EE9EB8D4-A594-48FA-A801-EA9819A57F7E}"/>
    <dgm:cxn modelId="{2618AE45-F54E-4DFB-A466-9211C9DA10E0}" type="presOf" srcId="{EE9EB8D4-A594-48FA-A801-EA9819A57F7E}" destId="{D486BB95-7976-49DE-B138-3A5C1D893943}" srcOrd="0" destOrd="0" presId="urn:microsoft.com/office/officeart/2005/8/layout/radial6"/>
    <dgm:cxn modelId="{62C3F866-A3B9-4324-81BF-F973F1077F63}" type="presOf" srcId="{F3C02F95-EAEC-4324-BA00-ACE247ADE913}" destId="{E0857B0A-14FF-44AD-A723-A0A6EA108247}" srcOrd="0" destOrd="0" presId="urn:microsoft.com/office/officeart/2005/8/layout/radial6"/>
    <dgm:cxn modelId="{251F6567-970F-46BF-992C-DAE7BD20C9D3}" srcId="{4F983616-F1C2-4FC5-8807-01EB510E94E4}" destId="{E5CBE71A-7608-4202-8C97-2CC6604B71F8}" srcOrd="0" destOrd="0" parTransId="{A7E8BD22-FDB2-485F-A5DF-62BF333A517C}" sibTransId="{F3C02F95-EAEC-4324-BA00-ACE247ADE913}"/>
    <dgm:cxn modelId="{E7C5824E-8C10-410D-B9DC-3F2A19C1AD7C}" type="presOf" srcId="{E5CBE71A-7608-4202-8C97-2CC6604B71F8}" destId="{10156B19-0E83-4FED-A88C-AFEF0314F1CB}" srcOrd="0" destOrd="0" presId="urn:microsoft.com/office/officeart/2005/8/layout/radial6"/>
    <dgm:cxn modelId="{3E289B92-3198-43B8-935F-96D007E92455}" type="presOf" srcId="{06CBBB9A-5AC2-46B1-8F96-AB9DD8E7DEC7}" destId="{B7D8FD9C-233E-41A2-B72D-CE220F23C40A}" srcOrd="0" destOrd="0" presId="urn:microsoft.com/office/officeart/2005/8/layout/radial6"/>
    <dgm:cxn modelId="{F91B1DB6-C872-4F0A-86A7-4B978B763D74}" type="presOf" srcId="{6CF9A274-D80E-44FD-ACAE-D5690E961B89}" destId="{E632346E-F926-4AA6-8FBE-0226AB133556}" srcOrd="0" destOrd="0" presId="urn:microsoft.com/office/officeart/2005/8/layout/radial6"/>
    <dgm:cxn modelId="{918C6FDD-7AA5-4FC8-AE68-D66F58F3AE84}" srcId="{1E3F4C23-26A3-40FD-8F41-78AE6E598B23}" destId="{4F983616-F1C2-4FC5-8807-01EB510E94E4}" srcOrd="0" destOrd="0" parTransId="{D8E95FC2-9C92-485D-9414-462D490583C5}" sibTransId="{79021350-4796-4C17-8E34-7D53C0BCB65E}"/>
    <dgm:cxn modelId="{BAB391DD-66D1-41DC-8EE0-2EB28519BEA9}" type="presOf" srcId="{4F983616-F1C2-4FC5-8807-01EB510E94E4}" destId="{B98E2930-3CFA-4FB3-8F27-B438E8BC1D12}" srcOrd="0" destOrd="0" presId="urn:microsoft.com/office/officeart/2005/8/layout/radial6"/>
    <dgm:cxn modelId="{B8E102E0-8438-4D2D-B580-AB91B6926F0A}" type="presOf" srcId="{69C0AFA5-E307-49B5-A96E-4E0E27D0E051}" destId="{B9A703EE-72AA-49E8-966D-8377EE4596F6}" srcOrd="0" destOrd="0" presId="urn:microsoft.com/office/officeart/2005/8/layout/radial6"/>
    <dgm:cxn modelId="{A6473DEE-E188-475B-853E-80DE7771E261}" srcId="{4F983616-F1C2-4FC5-8807-01EB510E94E4}" destId="{6CF9A274-D80E-44FD-ACAE-D5690E961B89}" srcOrd="1" destOrd="0" parTransId="{2CF4D7C8-CF3A-4DB7-A90A-6083D0032A1C}" sibTransId="{06CBBB9A-5AC2-46B1-8F96-AB9DD8E7DEC7}"/>
    <dgm:cxn modelId="{47793234-0BCA-4C3E-A5E9-5B7B72B41CF3}" type="presParOf" srcId="{AF88A0F2-8DA3-426A-A3BE-F97306D46347}" destId="{B98E2930-3CFA-4FB3-8F27-B438E8BC1D12}" srcOrd="0" destOrd="0" presId="urn:microsoft.com/office/officeart/2005/8/layout/radial6"/>
    <dgm:cxn modelId="{BC2C1C35-4461-4BF2-869B-74BD4714A4F7}" type="presParOf" srcId="{AF88A0F2-8DA3-426A-A3BE-F97306D46347}" destId="{10156B19-0E83-4FED-A88C-AFEF0314F1CB}" srcOrd="1" destOrd="0" presId="urn:microsoft.com/office/officeart/2005/8/layout/radial6"/>
    <dgm:cxn modelId="{10674C4F-A543-40E6-8AD1-C7F5814CF86F}" type="presParOf" srcId="{AF88A0F2-8DA3-426A-A3BE-F97306D46347}" destId="{A3BE2D16-472B-4A5B-8CD4-C7240D0FE5BA}" srcOrd="2" destOrd="0" presId="urn:microsoft.com/office/officeart/2005/8/layout/radial6"/>
    <dgm:cxn modelId="{B361B7A1-0C80-4A7D-BB02-2A69FC86CA8C}" type="presParOf" srcId="{AF88A0F2-8DA3-426A-A3BE-F97306D46347}" destId="{E0857B0A-14FF-44AD-A723-A0A6EA108247}" srcOrd="3" destOrd="0" presId="urn:microsoft.com/office/officeart/2005/8/layout/radial6"/>
    <dgm:cxn modelId="{B14CFE80-FD7C-47D5-8FC5-6AF8AE285575}" type="presParOf" srcId="{AF88A0F2-8DA3-426A-A3BE-F97306D46347}" destId="{E632346E-F926-4AA6-8FBE-0226AB133556}" srcOrd="4" destOrd="0" presId="urn:microsoft.com/office/officeart/2005/8/layout/radial6"/>
    <dgm:cxn modelId="{A4BD4F1B-4F7E-4B10-AD78-C42925D68F09}" type="presParOf" srcId="{AF88A0F2-8DA3-426A-A3BE-F97306D46347}" destId="{29C5AA66-DA90-4786-B54A-D46F21C1E4D4}" srcOrd="5" destOrd="0" presId="urn:microsoft.com/office/officeart/2005/8/layout/radial6"/>
    <dgm:cxn modelId="{FF5AB140-52CC-4ACF-9F9E-658804D1539E}" type="presParOf" srcId="{AF88A0F2-8DA3-426A-A3BE-F97306D46347}" destId="{B7D8FD9C-233E-41A2-B72D-CE220F23C40A}" srcOrd="6" destOrd="0" presId="urn:microsoft.com/office/officeart/2005/8/layout/radial6"/>
    <dgm:cxn modelId="{9E8ACA73-930C-4C53-82D7-600B2E6826C1}" type="presParOf" srcId="{AF88A0F2-8DA3-426A-A3BE-F97306D46347}" destId="{B9A703EE-72AA-49E8-966D-8377EE4596F6}" srcOrd="7" destOrd="0" presId="urn:microsoft.com/office/officeart/2005/8/layout/radial6"/>
    <dgm:cxn modelId="{955E7E0D-0B6B-45C9-8CC6-9477C407D390}" type="presParOf" srcId="{AF88A0F2-8DA3-426A-A3BE-F97306D46347}" destId="{F8AD642B-CF73-4044-A5AF-2F7C1C38F2E6}" srcOrd="8" destOrd="0" presId="urn:microsoft.com/office/officeart/2005/8/layout/radial6"/>
    <dgm:cxn modelId="{0C9AFF9A-33A8-486A-A51F-9A049DBAEC5B}" type="presParOf" srcId="{AF88A0F2-8DA3-426A-A3BE-F97306D46347}" destId="{D486BB95-7976-49DE-B138-3A5C1D893943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9E43CF-33FC-4F50-AE8B-FD344728E2F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</dgm:pt>
    <dgm:pt modelId="{21A50DA4-C87C-414B-A7FA-E8B1E9AD6157}">
      <dgm:prSet phldrT="[Texto]" custT="1"/>
      <dgm:spPr>
        <a:solidFill>
          <a:schemeClr val="bg2"/>
        </a:solidFill>
        <a:ln>
          <a:solidFill>
            <a:srgbClr val="C00000"/>
          </a:solidFill>
        </a:ln>
      </dgm:spPr>
      <dgm:t>
        <a:bodyPr/>
        <a:lstStyle/>
        <a:p>
          <a:r>
            <a:rPr lang="es-CO" sz="1400" b="1">
              <a:solidFill>
                <a:schemeClr val="tx1"/>
              </a:solidFill>
            </a:rPr>
            <a:t>Pérdida continuada del mercado. Menores ventas por billete. Mercado Local.</a:t>
          </a:r>
          <a:endParaRPr lang="es-CO" sz="1400" b="1" dirty="0">
            <a:solidFill>
              <a:schemeClr val="tx1"/>
            </a:solidFill>
          </a:endParaRPr>
        </a:p>
      </dgm:t>
    </dgm:pt>
    <dgm:pt modelId="{9BEC8965-C7B0-4989-94D1-2829A62F2602}" type="parTrans" cxnId="{945979A1-3DCB-45C4-8112-4D8D670E0A03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43B1EFFF-0633-4BA6-85DD-198EDDA58AFF}" type="sibTrans" cxnId="{945979A1-3DCB-45C4-8112-4D8D670E0A03}">
      <dgm:prSet/>
      <dgm:spPr>
        <a:solidFill>
          <a:srgbClr val="C50D0F"/>
        </a:solidFill>
        <a:ln>
          <a:solidFill>
            <a:srgbClr val="C00000"/>
          </a:solidFill>
        </a:ln>
      </dgm:spPr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F908254F-A1C8-4B25-93ED-91DB6B261F9D}">
      <dgm:prSet phldrT="[Texto]" custT="1"/>
      <dgm:spPr>
        <a:solidFill>
          <a:schemeClr val="bg2"/>
        </a:solidFill>
        <a:ln>
          <a:solidFill>
            <a:srgbClr val="C00000"/>
          </a:solidFill>
        </a:ln>
      </dgm:spPr>
      <dgm:t>
        <a:bodyPr/>
        <a:lstStyle/>
        <a:p>
          <a:r>
            <a:rPr lang="es-CO" sz="1400" b="1">
              <a:solidFill>
                <a:schemeClr val="tx1"/>
              </a:solidFill>
            </a:rPr>
            <a:t>Bajo uso de los canales electrónicos: Web, DM, Redes Multiservicio, Poco conocimiento y confiabilidad.</a:t>
          </a:r>
          <a:endParaRPr lang="es-CO" sz="1400" b="1" dirty="0">
            <a:solidFill>
              <a:schemeClr val="tx1"/>
            </a:solidFill>
          </a:endParaRPr>
        </a:p>
      </dgm:t>
    </dgm:pt>
    <dgm:pt modelId="{26CC9477-D5C2-4586-B58D-D81E6FC0CB5A}" type="parTrans" cxnId="{B9303DF0-3057-47CD-A30B-7D75B6587514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BE46685D-155A-470D-B4D2-2FBB236490E5}" type="sibTrans" cxnId="{B9303DF0-3057-47CD-A30B-7D75B6587514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AE88A2DD-EA34-4CE9-BBF9-71B53EE4CE42}">
      <dgm:prSet phldrT="[Texto]" custT="1"/>
      <dgm:spPr>
        <a:solidFill>
          <a:schemeClr val="bg2"/>
        </a:solidFill>
        <a:ln>
          <a:solidFill>
            <a:srgbClr val="C00000"/>
          </a:solidFill>
        </a:ln>
      </dgm:spPr>
      <dgm:t>
        <a:bodyPr/>
        <a:lstStyle/>
        <a:p>
          <a:r>
            <a:rPr lang="es-CO" sz="1400" b="1">
              <a:solidFill>
                <a:schemeClr val="tx1"/>
              </a:solidFill>
            </a:rPr>
            <a:t>Débil enfoque de servicio al cliente.</a:t>
          </a:r>
          <a:endParaRPr lang="es-CO" sz="1400" b="1" dirty="0">
            <a:solidFill>
              <a:schemeClr val="tx1"/>
            </a:solidFill>
          </a:endParaRPr>
        </a:p>
      </dgm:t>
    </dgm:pt>
    <dgm:pt modelId="{9617A8F2-223E-4521-80E1-A4EBFFD1EB92}" type="parTrans" cxnId="{AA03F819-1E83-4811-83FD-1BB9332277C2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C48D0576-B57D-4ED8-AF3B-01B6836B2AAF}" type="sibTrans" cxnId="{AA03F819-1E83-4811-83FD-1BB9332277C2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4F39D9FF-038A-4231-B051-B45CC58D3C7C}">
      <dgm:prSet phldrT="[Texto]" custT="1"/>
      <dgm:spPr>
        <a:solidFill>
          <a:schemeClr val="bg2"/>
        </a:solidFill>
        <a:ln>
          <a:solidFill>
            <a:srgbClr val="C00000"/>
          </a:solidFill>
        </a:ln>
      </dgm:spPr>
      <dgm:t>
        <a:bodyPr/>
        <a:lstStyle/>
        <a:p>
          <a:r>
            <a:rPr lang="es-CO" sz="1400" b="1">
              <a:solidFill>
                <a:schemeClr val="tx1"/>
              </a:solidFill>
            </a:rPr>
            <a:t>Baja eficiencia en la entrega de información y/o productos oportuna y con calidad; Poca trazabilidad, bajo nivel de registro.</a:t>
          </a:r>
          <a:endParaRPr lang="es-CO" sz="1400" b="1" dirty="0">
            <a:solidFill>
              <a:schemeClr val="tx1"/>
            </a:solidFill>
          </a:endParaRPr>
        </a:p>
      </dgm:t>
    </dgm:pt>
    <dgm:pt modelId="{094032C5-714B-4078-8624-56EB8BE0B099}" type="parTrans" cxnId="{6F8A3562-6CB1-46CC-BBE1-80734C7CB25A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8E2D9D66-EA8E-4DAB-8A84-BFBFC9DBE091}" type="sibTrans" cxnId="{6F8A3562-6CB1-46CC-BBE1-80734C7CB25A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82FDB86B-E3CC-4474-8449-D05F3D1134D8}">
      <dgm:prSet phldrT="[Texto]" custT="1"/>
      <dgm:spPr>
        <a:solidFill>
          <a:schemeClr val="bg2"/>
        </a:solidFill>
        <a:ln>
          <a:solidFill>
            <a:srgbClr val="C00000"/>
          </a:solidFill>
        </a:ln>
      </dgm:spPr>
      <dgm:t>
        <a:bodyPr/>
        <a:lstStyle/>
        <a:p>
          <a:r>
            <a:rPr lang="es-CO" sz="1400" b="1">
              <a:solidFill>
                <a:schemeClr val="tx1"/>
              </a:solidFill>
            </a:rPr>
            <a:t>Resistencia al cambio, trabajo por islas</a:t>
          </a:r>
          <a:endParaRPr lang="es-CO" sz="1400" b="1" dirty="0">
            <a:solidFill>
              <a:schemeClr val="tx1"/>
            </a:solidFill>
          </a:endParaRPr>
        </a:p>
      </dgm:t>
    </dgm:pt>
    <dgm:pt modelId="{BB33B9BF-8AB4-4171-B02E-E27870A48BF5}" type="parTrans" cxnId="{57E61416-F805-4F34-81D2-8096ED20F2E5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04C13B23-7855-47A9-952F-DB3BE335F722}" type="sibTrans" cxnId="{57E61416-F805-4F34-81D2-8096ED20F2E5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5ED53264-D7BF-4FEB-A52B-1AE59E81B113}" type="pres">
      <dgm:prSet presAssocID="{939E43CF-33FC-4F50-AE8B-FD344728E2F1}" presName="Name0" presStyleCnt="0">
        <dgm:presLayoutVars>
          <dgm:chMax val="7"/>
          <dgm:chPref val="7"/>
          <dgm:dir/>
        </dgm:presLayoutVars>
      </dgm:prSet>
      <dgm:spPr/>
    </dgm:pt>
    <dgm:pt modelId="{7AA64219-56BE-44A2-AFFC-BEEEAE5A2DDA}" type="pres">
      <dgm:prSet presAssocID="{939E43CF-33FC-4F50-AE8B-FD344728E2F1}" presName="Name1" presStyleCnt="0"/>
      <dgm:spPr/>
    </dgm:pt>
    <dgm:pt modelId="{C4E5E9C8-6CDD-445A-A1B4-6574D9072450}" type="pres">
      <dgm:prSet presAssocID="{939E43CF-33FC-4F50-AE8B-FD344728E2F1}" presName="cycle" presStyleCnt="0"/>
      <dgm:spPr/>
    </dgm:pt>
    <dgm:pt modelId="{203B652F-1555-44D1-9FD2-53F2E421123F}" type="pres">
      <dgm:prSet presAssocID="{939E43CF-33FC-4F50-AE8B-FD344728E2F1}" presName="srcNode" presStyleLbl="node1" presStyleIdx="0" presStyleCnt="5"/>
      <dgm:spPr/>
    </dgm:pt>
    <dgm:pt modelId="{C6CF3923-F200-45FB-A2B1-BB7229CEE9A4}" type="pres">
      <dgm:prSet presAssocID="{939E43CF-33FC-4F50-AE8B-FD344728E2F1}" presName="conn" presStyleLbl="parChTrans1D2" presStyleIdx="0" presStyleCnt="1"/>
      <dgm:spPr/>
    </dgm:pt>
    <dgm:pt modelId="{0159A9A8-78B8-4783-91A7-A424EAC1F603}" type="pres">
      <dgm:prSet presAssocID="{939E43CF-33FC-4F50-AE8B-FD344728E2F1}" presName="extraNode" presStyleLbl="node1" presStyleIdx="0" presStyleCnt="5"/>
      <dgm:spPr/>
    </dgm:pt>
    <dgm:pt modelId="{16CD9107-9790-4F5B-8238-451CF2AA728C}" type="pres">
      <dgm:prSet presAssocID="{939E43CF-33FC-4F50-AE8B-FD344728E2F1}" presName="dstNode" presStyleLbl="node1" presStyleIdx="0" presStyleCnt="5"/>
      <dgm:spPr/>
    </dgm:pt>
    <dgm:pt modelId="{D49BE8CC-2EF0-44B8-9D72-F5491D726A2A}" type="pres">
      <dgm:prSet presAssocID="{21A50DA4-C87C-414B-A7FA-E8B1E9AD6157}" presName="text_1" presStyleLbl="node1" presStyleIdx="0" presStyleCnt="5" custScaleY="116630">
        <dgm:presLayoutVars>
          <dgm:bulletEnabled val="1"/>
        </dgm:presLayoutVars>
      </dgm:prSet>
      <dgm:spPr/>
    </dgm:pt>
    <dgm:pt modelId="{C43AEEB4-49CE-486B-99EA-6B321EE44673}" type="pres">
      <dgm:prSet presAssocID="{21A50DA4-C87C-414B-A7FA-E8B1E9AD6157}" presName="accent_1" presStyleCnt="0"/>
      <dgm:spPr/>
    </dgm:pt>
    <dgm:pt modelId="{661EA94A-09ED-45A9-87A1-786F049FCE44}" type="pres">
      <dgm:prSet presAssocID="{21A50DA4-C87C-414B-A7FA-E8B1E9AD6157}" presName="accentRepeatNode" presStyleLbl="solidFgAcc1" presStyleIdx="0" presStyleCnt="5"/>
      <dgm:spPr>
        <a:solidFill>
          <a:srgbClr val="FFC000"/>
        </a:solidFill>
        <a:ln>
          <a:solidFill>
            <a:srgbClr val="C00000"/>
          </a:solidFill>
        </a:ln>
      </dgm:spPr>
    </dgm:pt>
    <dgm:pt modelId="{9B813BC3-C94C-42A7-AD4C-1E5F3F58919C}" type="pres">
      <dgm:prSet presAssocID="{F908254F-A1C8-4B25-93ED-91DB6B261F9D}" presName="text_2" presStyleLbl="node1" presStyleIdx="1" presStyleCnt="5" custScaleY="119962">
        <dgm:presLayoutVars>
          <dgm:bulletEnabled val="1"/>
        </dgm:presLayoutVars>
      </dgm:prSet>
      <dgm:spPr/>
    </dgm:pt>
    <dgm:pt modelId="{AC774051-A5AA-40BE-AD57-0B81BB9D507D}" type="pres">
      <dgm:prSet presAssocID="{F908254F-A1C8-4B25-93ED-91DB6B261F9D}" presName="accent_2" presStyleCnt="0"/>
      <dgm:spPr/>
    </dgm:pt>
    <dgm:pt modelId="{251FAF1C-1E62-4205-969D-1F7D94898C9C}" type="pres">
      <dgm:prSet presAssocID="{F908254F-A1C8-4B25-93ED-91DB6B261F9D}" presName="accentRepeatNode" presStyleLbl="solidFgAcc1" presStyleIdx="1" presStyleCnt="5"/>
      <dgm:spPr>
        <a:solidFill>
          <a:srgbClr val="FFC000"/>
        </a:solidFill>
        <a:ln>
          <a:solidFill>
            <a:srgbClr val="C00000"/>
          </a:solidFill>
        </a:ln>
      </dgm:spPr>
    </dgm:pt>
    <dgm:pt modelId="{963D5396-83BC-46B1-BC01-AA6A5331DC15}" type="pres">
      <dgm:prSet presAssocID="{AE88A2DD-EA34-4CE9-BBF9-71B53EE4CE42}" presName="text_3" presStyleLbl="node1" presStyleIdx="2" presStyleCnt="5" custScaleY="79974">
        <dgm:presLayoutVars>
          <dgm:bulletEnabled val="1"/>
        </dgm:presLayoutVars>
      </dgm:prSet>
      <dgm:spPr/>
    </dgm:pt>
    <dgm:pt modelId="{526E6D7E-5BA8-44BB-B88B-BA335A633CFC}" type="pres">
      <dgm:prSet presAssocID="{AE88A2DD-EA34-4CE9-BBF9-71B53EE4CE42}" presName="accent_3" presStyleCnt="0"/>
      <dgm:spPr/>
    </dgm:pt>
    <dgm:pt modelId="{02AC6BEB-08C9-4DE2-89DD-F0CCEC76C627}" type="pres">
      <dgm:prSet presAssocID="{AE88A2DD-EA34-4CE9-BBF9-71B53EE4CE42}" presName="accentRepeatNode" presStyleLbl="solidFgAcc1" presStyleIdx="2" presStyleCnt="5"/>
      <dgm:spPr>
        <a:solidFill>
          <a:srgbClr val="FFC000"/>
        </a:solidFill>
        <a:ln>
          <a:solidFill>
            <a:srgbClr val="C00000"/>
          </a:solidFill>
        </a:ln>
      </dgm:spPr>
    </dgm:pt>
    <dgm:pt modelId="{B13243E0-CC82-47F9-AADA-DF4C2136A683}" type="pres">
      <dgm:prSet presAssocID="{4F39D9FF-038A-4231-B051-B45CC58D3C7C}" presName="text_4" presStyleLbl="node1" presStyleIdx="3" presStyleCnt="5" custScaleY="143288">
        <dgm:presLayoutVars>
          <dgm:bulletEnabled val="1"/>
        </dgm:presLayoutVars>
      </dgm:prSet>
      <dgm:spPr/>
    </dgm:pt>
    <dgm:pt modelId="{FA636F89-8AA6-4FCE-A9A7-BDBAA60172A4}" type="pres">
      <dgm:prSet presAssocID="{4F39D9FF-038A-4231-B051-B45CC58D3C7C}" presName="accent_4" presStyleCnt="0"/>
      <dgm:spPr/>
    </dgm:pt>
    <dgm:pt modelId="{23A8A69D-0B3D-441A-8FE1-3A3840FECF48}" type="pres">
      <dgm:prSet presAssocID="{4F39D9FF-038A-4231-B051-B45CC58D3C7C}" presName="accentRepeatNode" presStyleLbl="solidFgAcc1" presStyleIdx="3" presStyleCnt="5"/>
      <dgm:spPr>
        <a:solidFill>
          <a:srgbClr val="FFC000"/>
        </a:solidFill>
        <a:ln>
          <a:solidFill>
            <a:srgbClr val="C00000"/>
          </a:solidFill>
        </a:ln>
      </dgm:spPr>
    </dgm:pt>
    <dgm:pt modelId="{387A4B08-7540-4A56-B288-6FA18C8AF4B1}" type="pres">
      <dgm:prSet presAssocID="{82FDB86B-E3CC-4474-8449-D05F3D1134D8}" presName="text_5" presStyleLbl="node1" presStyleIdx="4" presStyleCnt="5" custScaleY="83306">
        <dgm:presLayoutVars>
          <dgm:bulletEnabled val="1"/>
        </dgm:presLayoutVars>
      </dgm:prSet>
      <dgm:spPr/>
    </dgm:pt>
    <dgm:pt modelId="{FE3B45B1-49EC-477D-AAAD-0067776FCF95}" type="pres">
      <dgm:prSet presAssocID="{82FDB86B-E3CC-4474-8449-D05F3D1134D8}" presName="accent_5" presStyleCnt="0"/>
      <dgm:spPr/>
    </dgm:pt>
    <dgm:pt modelId="{71817EF3-FB5D-4733-9499-F74108DD18E0}" type="pres">
      <dgm:prSet presAssocID="{82FDB86B-E3CC-4474-8449-D05F3D1134D8}" presName="accentRepeatNode" presStyleLbl="solidFgAcc1" presStyleIdx="4" presStyleCnt="5"/>
      <dgm:spPr>
        <a:solidFill>
          <a:srgbClr val="FFC000"/>
        </a:solidFill>
        <a:ln>
          <a:solidFill>
            <a:srgbClr val="C00000"/>
          </a:solidFill>
        </a:ln>
      </dgm:spPr>
    </dgm:pt>
  </dgm:ptLst>
  <dgm:cxnLst>
    <dgm:cxn modelId="{57E61416-F805-4F34-81D2-8096ED20F2E5}" srcId="{939E43CF-33FC-4F50-AE8B-FD344728E2F1}" destId="{82FDB86B-E3CC-4474-8449-D05F3D1134D8}" srcOrd="4" destOrd="0" parTransId="{BB33B9BF-8AB4-4171-B02E-E27870A48BF5}" sibTransId="{04C13B23-7855-47A9-952F-DB3BE335F722}"/>
    <dgm:cxn modelId="{AA03F819-1E83-4811-83FD-1BB9332277C2}" srcId="{939E43CF-33FC-4F50-AE8B-FD344728E2F1}" destId="{AE88A2DD-EA34-4CE9-BBF9-71B53EE4CE42}" srcOrd="2" destOrd="0" parTransId="{9617A8F2-223E-4521-80E1-A4EBFFD1EB92}" sibTransId="{C48D0576-B57D-4ED8-AF3B-01B6836B2AAF}"/>
    <dgm:cxn modelId="{6F8A3562-6CB1-46CC-BBE1-80734C7CB25A}" srcId="{939E43CF-33FC-4F50-AE8B-FD344728E2F1}" destId="{4F39D9FF-038A-4231-B051-B45CC58D3C7C}" srcOrd="3" destOrd="0" parTransId="{094032C5-714B-4078-8624-56EB8BE0B099}" sibTransId="{8E2D9D66-EA8E-4DAB-8A84-BFBFC9DBE091}"/>
    <dgm:cxn modelId="{08288765-26B7-4556-8574-B3DB09DFD51F}" type="presOf" srcId="{F908254F-A1C8-4B25-93ED-91DB6B261F9D}" destId="{9B813BC3-C94C-42A7-AD4C-1E5F3F58919C}" srcOrd="0" destOrd="0" presId="urn:microsoft.com/office/officeart/2008/layout/VerticalCurvedList"/>
    <dgm:cxn modelId="{6EF98547-0D3E-40ED-9A1B-458C53F3D9AD}" type="presOf" srcId="{43B1EFFF-0633-4BA6-85DD-198EDDA58AFF}" destId="{C6CF3923-F200-45FB-A2B1-BB7229CEE9A4}" srcOrd="0" destOrd="0" presId="urn:microsoft.com/office/officeart/2008/layout/VerticalCurvedList"/>
    <dgm:cxn modelId="{7C3BE676-01EA-459E-974D-56F7E4A4D597}" type="presOf" srcId="{21A50DA4-C87C-414B-A7FA-E8B1E9AD6157}" destId="{D49BE8CC-2EF0-44B8-9D72-F5491D726A2A}" srcOrd="0" destOrd="0" presId="urn:microsoft.com/office/officeart/2008/layout/VerticalCurvedList"/>
    <dgm:cxn modelId="{945979A1-3DCB-45C4-8112-4D8D670E0A03}" srcId="{939E43CF-33FC-4F50-AE8B-FD344728E2F1}" destId="{21A50DA4-C87C-414B-A7FA-E8B1E9AD6157}" srcOrd="0" destOrd="0" parTransId="{9BEC8965-C7B0-4989-94D1-2829A62F2602}" sibTransId="{43B1EFFF-0633-4BA6-85DD-198EDDA58AFF}"/>
    <dgm:cxn modelId="{41E019AC-E04D-41EB-B03B-0E680F0747DE}" type="presOf" srcId="{AE88A2DD-EA34-4CE9-BBF9-71B53EE4CE42}" destId="{963D5396-83BC-46B1-BC01-AA6A5331DC15}" srcOrd="0" destOrd="0" presId="urn:microsoft.com/office/officeart/2008/layout/VerticalCurvedList"/>
    <dgm:cxn modelId="{932FC9AC-265A-41BF-9DB1-59258B3526B9}" type="presOf" srcId="{4F39D9FF-038A-4231-B051-B45CC58D3C7C}" destId="{B13243E0-CC82-47F9-AADA-DF4C2136A683}" srcOrd="0" destOrd="0" presId="urn:microsoft.com/office/officeart/2008/layout/VerticalCurvedList"/>
    <dgm:cxn modelId="{0CDBCAC1-EE9B-4444-B643-0378DDC91A4E}" type="presOf" srcId="{939E43CF-33FC-4F50-AE8B-FD344728E2F1}" destId="{5ED53264-D7BF-4FEB-A52B-1AE59E81B113}" srcOrd="0" destOrd="0" presId="urn:microsoft.com/office/officeart/2008/layout/VerticalCurvedList"/>
    <dgm:cxn modelId="{99F5E3D9-2036-4FB0-A8AF-8A56AAA6119C}" type="presOf" srcId="{82FDB86B-E3CC-4474-8449-D05F3D1134D8}" destId="{387A4B08-7540-4A56-B288-6FA18C8AF4B1}" srcOrd="0" destOrd="0" presId="urn:microsoft.com/office/officeart/2008/layout/VerticalCurvedList"/>
    <dgm:cxn modelId="{B9303DF0-3057-47CD-A30B-7D75B6587514}" srcId="{939E43CF-33FC-4F50-AE8B-FD344728E2F1}" destId="{F908254F-A1C8-4B25-93ED-91DB6B261F9D}" srcOrd="1" destOrd="0" parTransId="{26CC9477-D5C2-4586-B58D-D81E6FC0CB5A}" sibTransId="{BE46685D-155A-470D-B4D2-2FBB236490E5}"/>
    <dgm:cxn modelId="{3F850F05-75AA-4BBB-8A4F-6E64D7FC4489}" type="presParOf" srcId="{5ED53264-D7BF-4FEB-A52B-1AE59E81B113}" destId="{7AA64219-56BE-44A2-AFFC-BEEEAE5A2DDA}" srcOrd="0" destOrd="0" presId="urn:microsoft.com/office/officeart/2008/layout/VerticalCurvedList"/>
    <dgm:cxn modelId="{1D4EE8BC-E0A7-42CC-AF14-14E667E6089A}" type="presParOf" srcId="{7AA64219-56BE-44A2-AFFC-BEEEAE5A2DDA}" destId="{C4E5E9C8-6CDD-445A-A1B4-6574D9072450}" srcOrd="0" destOrd="0" presId="urn:microsoft.com/office/officeart/2008/layout/VerticalCurvedList"/>
    <dgm:cxn modelId="{80D350C3-4049-4E1E-9F5F-A4C9572B47A4}" type="presParOf" srcId="{C4E5E9C8-6CDD-445A-A1B4-6574D9072450}" destId="{203B652F-1555-44D1-9FD2-53F2E421123F}" srcOrd="0" destOrd="0" presId="urn:microsoft.com/office/officeart/2008/layout/VerticalCurvedList"/>
    <dgm:cxn modelId="{FD39BE8C-6F3F-4A1C-9552-5672F3DD9772}" type="presParOf" srcId="{C4E5E9C8-6CDD-445A-A1B4-6574D9072450}" destId="{C6CF3923-F200-45FB-A2B1-BB7229CEE9A4}" srcOrd="1" destOrd="0" presId="urn:microsoft.com/office/officeart/2008/layout/VerticalCurvedList"/>
    <dgm:cxn modelId="{BB6C57B4-AEA3-4EC6-B2F6-1D72B7B4EBD5}" type="presParOf" srcId="{C4E5E9C8-6CDD-445A-A1B4-6574D9072450}" destId="{0159A9A8-78B8-4783-91A7-A424EAC1F603}" srcOrd="2" destOrd="0" presId="urn:microsoft.com/office/officeart/2008/layout/VerticalCurvedList"/>
    <dgm:cxn modelId="{8BC11536-7C71-41D4-A182-C84CA746C783}" type="presParOf" srcId="{C4E5E9C8-6CDD-445A-A1B4-6574D9072450}" destId="{16CD9107-9790-4F5B-8238-451CF2AA728C}" srcOrd="3" destOrd="0" presId="urn:microsoft.com/office/officeart/2008/layout/VerticalCurvedList"/>
    <dgm:cxn modelId="{48980295-8C8F-460E-8B89-25ECD15BC923}" type="presParOf" srcId="{7AA64219-56BE-44A2-AFFC-BEEEAE5A2DDA}" destId="{D49BE8CC-2EF0-44B8-9D72-F5491D726A2A}" srcOrd="1" destOrd="0" presId="urn:microsoft.com/office/officeart/2008/layout/VerticalCurvedList"/>
    <dgm:cxn modelId="{CF123C2F-9950-4285-B2D6-724596518592}" type="presParOf" srcId="{7AA64219-56BE-44A2-AFFC-BEEEAE5A2DDA}" destId="{C43AEEB4-49CE-486B-99EA-6B321EE44673}" srcOrd="2" destOrd="0" presId="urn:microsoft.com/office/officeart/2008/layout/VerticalCurvedList"/>
    <dgm:cxn modelId="{7814A79E-5A6A-42D2-B869-9C54299C0011}" type="presParOf" srcId="{C43AEEB4-49CE-486B-99EA-6B321EE44673}" destId="{661EA94A-09ED-45A9-87A1-786F049FCE44}" srcOrd="0" destOrd="0" presId="urn:microsoft.com/office/officeart/2008/layout/VerticalCurvedList"/>
    <dgm:cxn modelId="{CEC1BD9B-8C67-454D-8248-07C21BB99FF3}" type="presParOf" srcId="{7AA64219-56BE-44A2-AFFC-BEEEAE5A2DDA}" destId="{9B813BC3-C94C-42A7-AD4C-1E5F3F58919C}" srcOrd="3" destOrd="0" presId="urn:microsoft.com/office/officeart/2008/layout/VerticalCurvedList"/>
    <dgm:cxn modelId="{188C98A2-91C6-4A56-8621-492CA3B2A118}" type="presParOf" srcId="{7AA64219-56BE-44A2-AFFC-BEEEAE5A2DDA}" destId="{AC774051-A5AA-40BE-AD57-0B81BB9D507D}" srcOrd="4" destOrd="0" presId="urn:microsoft.com/office/officeart/2008/layout/VerticalCurvedList"/>
    <dgm:cxn modelId="{F71F6CA5-1A39-4383-B911-9F411DEB5D62}" type="presParOf" srcId="{AC774051-A5AA-40BE-AD57-0B81BB9D507D}" destId="{251FAF1C-1E62-4205-969D-1F7D94898C9C}" srcOrd="0" destOrd="0" presId="urn:microsoft.com/office/officeart/2008/layout/VerticalCurvedList"/>
    <dgm:cxn modelId="{5D2F50CD-3666-47AB-BFB1-251F4D834DA6}" type="presParOf" srcId="{7AA64219-56BE-44A2-AFFC-BEEEAE5A2DDA}" destId="{963D5396-83BC-46B1-BC01-AA6A5331DC15}" srcOrd="5" destOrd="0" presId="urn:microsoft.com/office/officeart/2008/layout/VerticalCurvedList"/>
    <dgm:cxn modelId="{2FC5C07A-F913-44AF-9525-B624071F8845}" type="presParOf" srcId="{7AA64219-56BE-44A2-AFFC-BEEEAE5A2DDA}" destId="{526E6D7E-5BA8-44BB-B88B-BA335A633CFC}" srcOrd="6" destOrd="0" presId="urn:microsoft.com/office/officeart/2008/layout/VerticalCurvedList"/>
    <dgm:cxn modelId="{A1A5E5CF-994B-408C-815F-6182C844B06D}" type="presParOf" srcId="{526E6D7E-5BA8-44BB-B88B-BA335A633CFC}" destId="{02AC6BEB-08C9-4DE2-89DD-F0CCEC76C627}" srcOrd="0" destOrd="0" presId="urn:microsoft.com/office/officeart/2008/layout/VerticalCurvedList"/>
    <dgm:cxn modelId="{B56F56F6-2120-4F18-90E7-B2D5B778C8DE}" type="presParOf" srcId="{7AA64219-56BE-44A2-AFFC-BEEEAE5A2DDA}" destId="{B13243E0-CC82-47F9-AADA-DF4C2136A683}" srcOrd="7" destOrd="0" presId="urn:microsoft.com/office/officeart/2008/layout/VerticalCurvedList"/>
    <dgm:cxn modelId="{E703A444-6A9A-45AA-99ED-111396EFFDC3}" type="presParOf" srcId="{7AA64219-56BE-44A2-AFFC-BEEEAE5A2DDA}" destId="{FA636F89-8AA6-4FCE-A9A7-BDBAA60172A4}" srcOrd="8" destOrd="0" presId="urn:microsoft.com/office/officeart/2008/layout/VerticalCurvedList"/>
    <dgm:cxn modelId="{D3714D13-CB79-4795-B58B-17D6030327F7}" type="presParOf" srcId="{FA636F89-8AA6-4FCE-A9A7-BDBAA60172A4}" destId="{23A8A69D-0B3D-441A-8FE1-3A3840FECF48}" srcOrd="0" destOrd="0" presId="urn:microsoft.com/office/officeart/2008/layout/VerticalCurvedList"/>
    <dgm:cxn modelId="{D1DC9691-CEE7-4F89-8B2A-18FBE12C474A}" type="presParOf" srcId="{7AA64219-56BE-44A2-AFFC-BEEEAE5A2DDA}" destId="{387A4B08-7540-4A56-B288-6FA18C8AF4B1}" srcOrd="9" destOrd="0" presId="urn:microsoft.com/office/officeart/2008/layout/VerticalCurvedList"/>
    <dgm:cxn modelId="{35522188-9EE7-4951-A7D4-44B97C25B66E}" type="presParOf" srcId="{7AA64219-56BE-44A2-AFFC-BEEEAE5A2DDA}" destId="{FE3B45B1-49EC-477D-AAAD-0067776FCF95}" srcOrd="10" destOrd="0" presId="urn:microsoft.com/office/officeart/2008/layout/VerticalCurvedList"/>
    <dgm:cxn modelId="{07295686-5DBC-405C-9BA6-4483A239325A}" type="presParOf" srcId="{FE3B45B1-49EC-477D-AAAD-0067776FCF95}" destId="{71817EF3-FB5D-4733-9499-F74108DD18E0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D7F5D55-7C58-46DA-8915-EE79EE167E6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A6456AC-CBFA-4DD8-9734-064016F31043}">
      <dgm:prSet phldrT="[Texto]" custT="1"/>
      <dgm:spPr>
        <a:xfrm>
          <a:off x="3241" y="0"/>
          <a:ext cx="3712964" cy="3038475"/>
        </a:xfrm>
        <a:solidFill>
          <a:schemeClr val="bg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/>
          <a:r>
            <a:rPr lang="es-ES" sz="3200" b="1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MARCO</a:t>
          </a:r>
          <a:r>
            <a:rPr lang="es-ES" sz="2400" b="1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 ESTRATÉGICO</a:t>
          </a:r>
        </a:p>
        <a:p>
          <a:pPr algn="ctr"/>
          <a:r>
            <a:rPr lang="es-ES" sz="1400" b="1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(Misión, Visión, Valores, Políticas, Principios) </a:t>
          </a:r>
        </a:p>
      </dgm:t>
    </dgm:pt>
    <dgm:pt modelId="{4FA52152-A619-429D-A45E-C1891DBBD82F}" type="parTrans" cxnId="{2A39F327-D027-4205-AA5B-65639963C918}">
      <dgm:prSet/>
      <dgm:spPr/>
      <dgm:t>
        <a:bodyPr/>
        <a:lstStyle/>
        <a:p>
          <a:pPr algn="ctr"/>
          <a:endParaRPr lang="es-ES"/>
        </a:p>
      </dgm:t>
    </dgm:pt>
    <dgm:pt modelId="{C3C50132-A1C6-41A3-A442-963070A3FC04}" type="sibTrans" cxnId="{2A39F327-D027-4205-AA5B-65639963C918}">
      <dgm:prSet/>
      <dgm:spPr>
        <a:solidFill>
          <a:schemeClr val="accent4"/>
        </a:solidFill>
      </dgm:spPr>
      <dgm:t>
        <a:bodyPr/>
        <a:lstStyle/>
        <a:p>
          <a:pPr algn="ctr"/>
          <a:endParaRPr lang="es-ES"/>
        </a:p>
      </dgm:t>
    </dgm:pt>
    <dgm:pt modelId="{79859754-E8A1-45B9-8E45-91557AE4C4CE}">
      <dgm:prSet phldrT="[Texto]" custT="1"/>
      <dgm:spPr>
        <a:xfrm>
          <a:off x="3827594" y="0"/>
          <a:ext cx="3712964" cy="3038475"/>
        </a:xfrm>
        <a:solidFill>
          <a:schemeClr val="bg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/>
          <a:r>
            <a:rPr lang="es-ES" sz="1600" b="1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OBJETIVOS </a:t>
          </a:r>
          <a:r>
            <a:rPr lang="es-ES" sz="1400" b="1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ESTRATÉGICOS</a:t>
          </a:r>
        </a:p>
      </dgm:t>
    </dgm:pt>
    <dgm:pt modelId="{B54B25C4-460F-46E5-B256-DD7100F46CE3}" type="parTrans" cxnId="{6E9F5E4E-26AB-42DE-AE1D-9789793831FC}">
      <dgm:prSet/>
      <dgm:spPr/>
      <dgm:t>
        <a:bodyPr/>
        <a:lstStyle/>
        <a:p>
          <a:pPr algn="ctr"/>
          <a:endParaRPr lang="es-ES"/>
        </a:p>
      </dgm:t>
    </dgm:pt>
    <dgm:pt modelId="{E53D1D46-9103-4CDA-912B-5592BCD8889A}" type="sibTrans" cxnId="{6E9F5E4E-26AB-42DE-AE1D-9789793831FC}">
      <dgm:prSet/>
      <dgm:spPr>
        <a:solidFill>
          <a:srgbClr val="C50D0F"/>
        </a:solidFill>
      </dgm:spPr>
      <dgm:t>
        <a:bodyPr/>
        <a:lstStyle/>
        <a:p>
          <a:pPr algn="ctr"/>
          <a:endParaRPr lang="es-ES"/>
        </a:p>
      </dgm:t>
    </dgm:pt>
    <dgm:pt modelId="{7BF019BC-75C8-453D-9E2D-BBCABD478B98}" type="pres">
      <dgm:prSet presAssocID="{CD7F5D55-7C58-46DA-8915-EE79EE167E6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BF7530A-A5AD-4DED-B8DA-D2A38233BEAD}" type="pres">
      <dgm:prSet presAssocID="{AA6456AC-CBFA-4DD8-9734-064016F31043}" presName="gear1" presStyleLbl="node1" presStyleIdx="0" presStyleCnt="2">
        <dgm:presLayoutVars>
          <dgm:chMax val="1"/>
          <dgm:bulletEnabled val="1"/>
        </dgm:presLayoutVars>
      </dgm:prSet>
      <dgm:spPr/>
    </dgm:pt>
    <dgm:pt modelId="{E1A61520-1C5B-4CAA-BECD-ABB6DBC35D44}" type="pres">
      <dgm:prSet presAssocID="{AA6456AC-CBFA-4DD8-9734-064016F31043}" presName="gear1srcNode" presStyleLbl="node1" presStyleIdx="0" presStyleCnt="2"/>
      <dgm:spPr/>
    </dgm:pt>
    <dgm:pt modelId="{2C25B492-69A0-4F1B-96F1-9E8EBC34B9FC}" type="pres">
      <dgm:prSet presAssocID="{AA6456AC-CBFA-4DD8-9734-064016F31043}" presName="gear1dstNode" presStyleLbl="node1" presStyleIdx="0" presStyleCnt="2"/>
      <dgm:spPr/>
    </dgm:pt>
    <dgm:pt modelId="{8C280C5D-8BEA-426E-AD3F-4C83B4D72DA0}" type="pres">
      <dgm:prSet presAssocID="{79859754-E8A1-45B9-8E45-91557AE4C4CE}" presName="gear2" presStyleLbl="node1" presStyleIdx="1" presStyleCnt="2">
        <dgm:presLayoutVars>
          <dgm:chMax val="1"/>
          <dgm:bulletEnabled val="1"/>
        </dgm:presLayoutVars>
      </dgm:prSet>
      <dgm:spPr/>
    </dgm:pt>
    <dgm:pt modelId="{E212FF29-FEF3-447D-A30D-AACB0B78D756}" type="pres">
      <dgm:prSet presAssocID="{79859754-E8A1-45B9-8E45-91557AE4C4CE}" presName="gear2srcNode" presStyleLbl="node1" presStyleIdx="1" presStyleCnt="2"/>
      <dgm:spPr/>
    </dgm:pt>
    <dgm:pt modelId="{B2BBFB8B-E2FB-47DF-81C4-AA4C73DFBFF6}" type="pres">
      <dgm:prSet presAssocID="{79859754-E8A1-45B9-8E45-91557AE4C4CE}" presName="gear2dstNode" presStyleLbl="node1" presStyleIdx="1" presStyleCnt="2"/>
      <dgm:spPr/>
    </dgm:pt>
    <dgm:pt modelId="{D67A32DB-5775-402B-A517-A20A3AC7C2C5}" type="pres">
      <dgm:prSet presAssocID="{C3C50132-A1C6-41A3-A442-963070A3FC04}" presName="connector1" presStyleLbl="sibTrans2D1" presStyleIdx="0" presStyleCnt="2"/>
      <dgm:spPr/>
    </dgm:pt>
    <dgm:pt modelId="{78185EBE-33B5-4AFC-9E4E-8D2F67FE3FBB}" type="pres">
      <dgm:prSet presAssocID="{E53D1D46-9103-4CDA-912B-5592BCD8889A}" presName="connector2" presStyleLbl="sibTrans2D1" presStyleIdx="1" presStyleCnt="2"/>
      <dgm:spPr/>
    </dgm:pt>
  </dgm:ptLst>
  <dgm:cxnLst>
    <dgm:cxn modelId="{1416D414-F86A-48E1-9C36-DE18E18F3C45}" type="presOf" srcId="{79859754-E8A1-45B9-8E45-91557AE4C4CE}" destId="{E212FF29-FEF3-447D-A30D-AACB0B78D756}" srcOrd="1" destOrd="0" presId="urn:microsoft.com/office/officeart/2005/8/layout/gear1"/>
    <dgm:cxn modelId="{2A39F327-D027-4205-AA5B-65639963C918}" srcId="{CD7F5D55-7C58-46DA-8915-EE79EE167E61}" destId="{AA6456AC-CBFA-4DD8-9734-064016F31043}" srcOrd="0" destOrd="0" parTransId="{4FA52152-A619-429D-A45E-C1891DBBD82F}" sibTransId="{C3C50132-A1C6-41A3-A442-963070A3FC04}"/>
    <dgm:cxn modelId="{111A9C40-E77C-4059-8EC8-C300F086547F}" type="presOf" srcId="{E53D1D46-9103-4CDA-912B-5592BCD8889A}" destId="{78185EBE-33B5-4AFC-9E4E-8D2F67FE3FBB}" srcOrd="0" destOrd="0" presId="urn:microsoft.com/office/officeart/2005/8/layout/gear1"/>
    <dgm:cxn modelId="{144E425F-00BB-4A45-857D-51DEA305C2DF}" type="presOf" srcId="{AA6456AC-CBFA-4DD8-9734-064016F31043}" destId="{BBF7530A-A5AD-4DED-B8DA-D2A38233BEAD}" srcOrd="0" destOrd="0" presId="urn:microsoft.com/office/officeart/2005/8/layout/gear1"/>
    <dgm:cxn modelId="{0F1B9C68-C2A2-4A49-8CB7-DCCAE5E08DF6}" type="presOf" srcId="{79859754-E8A1-45B9-8E45-91557AE4C4CE}" destId="{B2BBFB8B-E2FB-47DF-81C4-AA4C73DFBFF6}" srcOrd="2" destOrd="0" presId="urn:microsoft.com/office/officeart/2005/8/layout/gear1"/>
    <dgm:cxn modelId="{6E9F5E4E-26AB-42DE-AE1D-9789793831FC}" srcId="{CD7F5D55-7C58-46DA-8915-EE79EE167E61}" destId="{79859754-E8A1-45B9-8E45-91557AE4C4CE}" srcOrd="1" destOrd="0" parTransId="{B54B25C4-460F-46E5-B256-DD7100F46CE3}" sibTransId="{E53D1D46-9103-4CDA-912B-5592BCD8889A}"/>
    <dgm:cxn modelId="{F5DD5758-A91A-4BB5-9C15-8B5ED8A08200}" type="presOf" srcId="{AA6456AC-CBFA-4DD8-9734-064016F31043}" destId="{2C25B492-69A0-4F1B-96F1-9E8EBC34B9FC}" srcOrd="2" destOrd="0" presId="urn:microsoft.com/office/officeart/2005/8/layout/gear1"/>
    <dgm:cxn modelId="{EFD6A29A-A20F-4823-BE5D-71A2E49ECF49}" type="presOf" srcId="{C3C50132-A1C6-41A3-A442-963070A3FC04}" destId="{D67A32DB-5775-402B-A517-A20A3AC7C2C5}" srcOrd="0" destOrd="0" presId="urn:microsoft.com/office/officeart/2005/8/layout/gear1"/>
    <dgm:cxn modelId="{F643FCC6-FE05-40E1-A7E7-41560E67AD4C}" type="presOf" srcId="{CD7F5D55-7C58-46DA-8915-EE79EE167E61}" destId="{7BF019BC-75C8-453D-9E2D-BBCABD478B98}" srcOrd="0" destOrd="0" presId="urn:microsoft.com/office/officeart/2005/8/layout/gear1"/>
    <dgm:cxn modelId="{582963D7-0FDB-43DB-948D-266E40EE2DB3}" type="presOf" srcId="{79859754-E8A1-45B9-8E45-91557AE4C4CE}" destId="{8C280C5D-8BEA-426E-AD3F-4C83B4D72DA0}" srcOrd="0" destOrd="0" presId="urn:microsoft.com/office/officeart/2005/8/layout/gear1"/>
    <dgm:cxn modelId="{DDDEB6FE-09DB-4EC9-BE7E-27E8EE6CC47D}" type="presOf" srcId="{AA6456AC-CBFA-4DD8-9734-064016F31043}" destId="{E1A61520-1C5B-4CAA-BECD-ABB6DBC35D44}" srcOrd="1" destOrd="0" presId="urn:microsoft.com/office/officeart/2005/8/layout/gear1"/>
    <dgm:cxn modelId="{A9287485-EC72-4444-B696-211CCA8F7634}" type="presParOf" srcId="{7BF019BC-75C8-453D-9E2D-BBCABD478B98}" destId="{BBF7530A-A5AD-4DED-B8DA-D2A38233BEAD}" srcOrd="0" destOrd="0" presId="urn:microsoft.com/office/officeart/2005/8/layout/gear1"/>
    <dgm:cxn modelId="{1B17AAD4-7058-4BC0-BAFD-BA15141CBF7D}" type="presParOf" srcId="{7BF019BC-75C8-453D-9E2D-BBCABD478B98}" destId="{E1A61520-1C5B-4CAA-BECD-ABB6DBC35D44}" srcOrd="1" destOrd="0" presId="urn:microsoft.com/office/officeart/2005/8/layout/gear1"/>
    <dgm:cxn modelId="{ED6EA527-131A-4AF8-A3BB-72C97E2AA4AB}" type="presParOf" srcId="{7BF019BC-75C8-453D-9E2D-BBCABD478B98}" destId="{2C25B492-69A0-4F1B-96F1-9E8EBC34B9FC}" srcOrd="2" destOrd="0" presId="urn:microsoft.com/office/officeart/2005/8/layout/gear1"/>
    <dgm:cxn modelId="{CF9C41B6-7B93-470E-AFF0-629C666C618E}" type="presParOf" srcId="{7BF019BC-75C8-453D-9E2D-BBCABD478B98}" destId="{8C280C5D-8BEA-426E-AD3F-4C83B4D72DA0}" srcOrd="3" destOrd="0" presId="urn:microsoft.com/office/officeart/2005/8/layout/gear1"/>
    <dgm:cxn modelId="{B152E8C9-01E2-4F06-A694-AFDB9D1DDDD3}" type="presParOf" srcId="{7BF019BC-75C8-453D-9E2D-BBCABD478B98}" destId="{E212FF29-FEF3-447D-A30D-AACB0B78D756}" srcOrd="4" destOrd="0" presId="urn:microsoft.com/office/officeart/2005/8/layout/gear1"/>
    <dgm:cxn modelId="{04A8D453-1D9D-4C2C-8A5C-A7BDD608C38C}" type="presParOf" srcId="{7BF019BC-75C8-453D-9E2D-BBCABD478B98}" destId="{B2BBFB8B-E2FB-47DF-81C4-AA4C73DFBFF6}" srcOrd="5" destOrd="0" presId="urn:microsoft.com/office/officeart/2005/8/layout/gear1"/>
    <dgm:cxn modelId="{89FCC8DB-FCD9-4DE2-BC9D-CD031AC8B8D7}" type="presParOf" srcId="{7BF019BC-75C8-453D-9E2D-BBCABD478B98}" destId="{D67A32DB-5775-402B-A517-A20A3AC7C2C5}" srcOrd="6" destOrd="0" presId="urn:microsoft.com/office/officeart/2005/8/layout/gear1"/>
    <dgm:cxn modelId="{96520571-18AB-48D0-BAC7-360705A060EB}" type="presParOf" srcId="{7BF019BC-75C8-453D-9E2D-BBCABD478B98}" destId="{78185EBE-33B5-4AFC-9E4E-8D2F67FE3FBB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0B6FAB3-3E69-4B91-9D74-3C7848531BA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7E6210D-B570-4DAF-A962-A5351C72FA51}">
      <dgm:prSet phldrT="[Texto]" custT="1"/>
      <dgm:spPr>
        <a:solidFill>
          <a:schemeClr val="bg2"/>
        </a:solidFill>
      </dgm:spPr>
      <dgm:t>
        <a:bodyPr/>
        <a:lstStyle/>
        <a:p>
          <a:pPr algn="ctr"/>
          <a:r>
            <a:rPr lang="es-ES" sz="2400" b="1" dirty="0"/>
            <a:t>MISIÓN</a:t>
          </a:r>
        </a:p>
        <a:p>
          <a:pPr algn="ctr"/>
          <a:endParaRPr lang="es-ES" sz="1800" dirty="0"/>
        </a:p>
        <a:p>
          <a:pPr algn="just"/>
          <a:r>
            <a:rPr lang="es-ES" sz="1600" dirty="0"/>
            <a:t>Somos una empresa dedicada a la explotación de juegos de suerte y azar, enfocada en nuestros clientes, en la mejora continua y en la innovación, que contribuye a  la generación de recursos para la salud.</a:t>
          </a:r>
        </a:p>
      </dgm:t>
    </dgm:pt>
    <dgm:pt modelId="{27F13F15-3BBF-40AD-96BF-A53DA6B14A93}" type="parTrans" cxnId="{C5898A37-4653-421D-9412-1DB4B2D80BD9}">
      <dgm:prSet/>
      <dgm:spPr/>
      <dgm:t>
        <a:bodyPr/>
        <a:lstStyle/>
        <a:p>
          <a:endParaRPr lang="es-ES"/>
        </a:p>
      </dgm:t>
    </dgm:pt>
    <dgm:pt modelId="{CB9B2554-2D45-4A29-9A96-E714229359D3}" type="sibTrans" cxnId="{C5898A37-4653-421D-9412-1DB4B2D80BD9}">
      <dgm:prSet/>
      <dgm:spPr/>
      <dgm:t>
        <a:bodyPr/>
        <a:lstStyle/>
        <a:p>
          <a:endParaRPr lang="es-ES"/>
        </a:p>
      </dgm:t>
    </dgm:pt>
    <dgm:pt modelId="{310C1E1C-9E5D-4D4E-9CBE-3C06029CA07A}">
      <dgm:prSet phldrT="[Texto]" custT="1"/>
      <dgm:spPr>
        <a:solidFill>
          <a:schemeClr val="bg2"/>
        </a:solidFill>
      </dgm:spPr>
      <dgm:t>
        <a:bodyPr/>
        <a:lstStyle/>
        <a:p>
          <a:pPr algn="ctr"/>
          <a:r>
            <a:rPr lang="es-ES" sz="2000" b="1" dirty="0"/>
            <a:t>VISIÓN</a:t>
          </a:r>
        </a:p>
        <a:p>
          <a:pPr algn="ctr"/>
          <a:endParaRPr lang="es-ES" sz="1600" dirty="0"/>
        </a:p>
        <a:p>
          <a:pPr algn="just"/>
          <a:r>
            <a:rPr lang="es-ES" sz="1600" dirty="0"/>
            <a:t>La Lotería de Bogotá será reconocida en el 2022 como </a:t>
          </a:r>
          <a:r>
            <a:rPr lang="es-ES" sz="1600" b="1" dirty="0"/>
            <a:t>líder en el mercado de loterías y en procesos de innovación;</a:t>
          </a:r>
          <a:r>
            <a:rPr lang="es-ES" sz="1600" dirty="0"/>
            <a:t> contando para ello con un equipo humano de la mayor calidad y capacidad técnica, comprometido en el logro de los objetivos propuestos</a:t>
          </a:r>
          <a:r>
            <a:rPr lang="es-CO" sz="1600" dirty="0"/>
            <a:t>.</a:t>
          </a:r>
          <a:endParaRPr lang="es-ES" sz="1600" dirty="0"/>
        </a:p>
      </dgm:t>
    </dgm:pt>
    <dgm:pt modelId="{C5AD7FFC-320F-47E0-9542-B4C792567F31}" type="parTrans" cxnId="{1C8B6A3E-68F0-42EB-8FA4-1AFF5097B931}">
      <dgm:prSet/>
      <dgm:spPr/>
      <dgm:t>
        <a:bodyPr/>
        <a:lstStyle/>
        <a:p>
          <a:endParaRPr lang="es-ES"/>
        </a:p>
      </dgm:t>
    </dgm:pt>
    <dgm:pt modelId="{DD9953CD-1C7D-4C32-BE65-20EB62BE49B7}" type="sibTrans" cxnId="{1C8B6A3E-68F0-42EB-8FA4-1AFF5097B931}">
      <dgm:prSet/>
      <dgm:spPr/>
      <dgm:t>
        <a:bodyPr/>
        <a:lstStyle/>
        <a:p>
          <a:endParaRPr lang="es-ES"/>
        </a:p>
      </dgm:t>
    </dgm:pt>
    <dgm:pt modelId="{DE2B1905-ABC8-4334-9701-A21135E4629C}" type="pres">
      <dgm:prSet presAssocID="{30B6FAB3-3E69-4B91-9D74-3C7848531BAE}" presName="Name0" presStyleCnt="0">
        <dgm:presLayoutVars>
          <dgm:chMax val="2"/>
          <dgm:chPref val="2"/>
          <dgm:animLvl val="lvl"/>
        </dgm:presLayoutVars>
      </dgm:prSet>
      <dgm:spPr/>
    </dgm:pt>
    <dgm:pt modelId="{514460CB-6FF6-42AB-88BB-B45BA09C9342}" type="pres">
      <dgm:prSet presAssocID="{30B6FAB3-3E69-4B91-9D74-3C7848531BAE}" presName="LeftText" presStyleLbl="revTx" presStyleIdx="0" presStyleCnt="0">
        <dgm:presLayoutVars>
          <dgm:bulletEnabled val="1"/>
        </dgm:presLayoutVars>
      </dgm:prSet>
      <dgm:spPr/>
    </dgm:pt>
    <dgm:pt modelId="{6A6C9C2E-1E7B-4B29-BC56-9CFD559C9899}" type="pres">
      <dgm:prSet presAssocID="{30B6FAB3-3E69-4B91-9D74-3C7848531BAE}" presName="LeftNode" presStyleLbl="bgImgPlace1" presStyleIdx="0" presStyleCnt="2" custScaleX="175653" custLinFactNeighborX="-42573">
        <dgm:presLayoutVars>
          <dgm:chMax val="2"/>
          <dgm:chPref val="2"/>
        </dgm:presLayoutVars>
      </dgm:prSet>
      <dgm:spPr/>
    </dgm:pt>
    <dgm:pt modelId="{EB6F7C9F-725C-4FA2-BAB7-0879928AF38D}" type="pres">
      <dgm:prSet presAssocID="{30B6FAB3-3E69-4B91-9D74-3C7848531BAE}" presName="RightText" presStyleLbl="revTx" presStyleIdx="0" presStyleCnt="0">
        <dgm:presLayoutVars>
          <dgm:bulletEnabled val="1"/>
        </dgm:presLayoutVars>
      </dgm:prSet>
      <dgm:spPr/>
    </dgm:pt>
    <dgm:pt modelId="{0187B7C9-FAA8-48D4-951A-498DD4BD5182}" type="pres">
      <dgm:prSet presAssocID="{30B6FAB3-3E69-4B91-9D74-3C7848531BAE}" presName="RightNode" presStyleLbl="bgImgPlace1" presStyleIdx="1" presStyleCnt="2" custScaleX="175653" custLinFactNeighborX="38167">
        <dgm:presLayoutVars>
          <dgm:chMax val="0"/>
          <dgm:chPref val="0"/>
        </dgm:presLayoutVars>
      </dgm:prSet>
      <dgm:spPr/>
    </dgm:pt>
    <dgm:pt modelId="{D19B195C-8AFB-468A-B5E0-06C214B2D0C4}" type="pres">
      <dgm:prSet presAssocID="{30B6FAB3-3E69-4B91-9D74-3C7848531BAE}" presName="TopArrow" presStyleLbl="node1" presStyleIdx="0" presStyleCnt="2"/>
      <dgm:spPr>
        <a:solidFill>
          <a:srgbClr val="C50D0F"/>
        </a:solidFill>
      </dgm:spPr>
    </dgm:pt>
    <dgm:pt modelId="{D4A850C4-3C6F-4963-82B7-0BD4501F4802}" type="pres">
      <dgm:prSet presAssocID="{30B6FAB3-3E69-4B91-9D74-3C7848531BAE}" presName="BottomArrow" presStyleLbl="node1" presStyleIdx="1" presStyleCnt="2"/>
      <dgm:spPr>
        <a:solidFill>
          <a:srgbClr val="C50D0F"/>
        </a:solidFill>
      </dgm:spPr>
    </dgm:pt>
  </dgm:ptLst>
  <dgm:cxnLst>
    <dgm:cxn modelId="{4CB23102-FECF-44BD-B87F-DDEC0BC47B86}" type="presOf" srcId="{97E6210D-B570-4DAF-A962-A5351C72FA51}" destId="{514460CB-6FF6-42AB-88BB-B45BA09C9342}" srcOrd="0" destOrd="0" presId="urn:microsoft.com/office/officeart/2009/layout/ReverseList"/>
    <dgm:cxn modelId="{C5898A37-4653-421D-9412-1DB4B2D80BD9}" srcId="{30B6FAB3-3E69-4B91-9D74-3C7848531BAE}" destId="{97E6210D-B570-4DAF-A962-A5351C72FA51}" srcOrd="0" destOrd="0" parTransId="{27F13F15-3BBF-40AD-96BF-A53DA6B14A93}" sibTransId="{CB9B2554-2D45-4A29-9A96-E714229359D3}"/>
    <dgm:cxn modelId="{1C8B6A3E-68F0-42EB-8FA4-1AFF5097B931}" srcId="{30B6FAB3-3E69-4B91-9D74-3C7848531BAE}" destId="{310C1E1C-9E5D-4D4E-9CBE-3C06029CA07A}" srcOrd="1" destOrd="0" parTransId="{C5AD7FFC-320F-47E0-9542-B4C792567F31}" sibTransId="{DD9953CD-1C7D-4C32-BE65-20EB62BE49B7}"/>
    <dgm:cxn modelId="{A802494D-A9A8-446E-B2DC-4BF58F0CEDB0}" type="presOf" srcId="{97E6210D-B570-4DAF-A962-A5351C72FA51}" destId="{6A6C9C2E-1E7B-4B29-BC56-9CFD559C9899}" srcOrd="1" destOrd="0" presId="urn:microsoft.com/office/officeart/2009/layout/ReverseList"/>
    <dgm:cxn modelId="{B8E4D79C-B045-4677-BCDA-BE7B8E68CCC4}" type="presOf" srcId="{30B6FAB3-3E69-4B91-9D74-3C7848531BAE}" destId="{DE2B1905-ABC8-4334-9701-A21135E4629C}" srcOrd="0" destOrd="0" presId="urn:microsoft.com/office/officeart/2009/layout/ReverseList"/>
    <dgm:cxn modelId="{966ED6C6-4C37-4E8E-BBA5-2C465B490CAE}" type="presOf" srcId="{310C1E1C-9E5D-4D4E-9CBE-3C06029CA07A}" destId="{EB6F7C9F-725C-4FA2-BAB7-0879928AF38D}" srcOrd="0" destOrd="0" presId="urn:microsoft.com/office/officeart/2009/layout/ReverseList"/>
    <dgm:cxn modelId="{E00129F7-6936-47D6-9F02-BE91381145A5}" type="presOf" srcId="{310C1E1C-9E5D-4D4E-9CBE-3C06029CA07A}" destId="{0187B7C9-FAA8-48D4-951A-498DD4BD5182}" srcOrd="1" destOrd="0" presId="urn:microsoft.com/office/officeart/2009/layout/ReverseList"/>
    <dgm:cxn modelId="{A4C9B4F3-AB83-4DEE-829D-89F42079F506}" type="presParOf" srcId="{DE2B1905-ABC8-4334-9701-A21135E4629C}" destId="{514460CB-6FF6-42AB-88BB-B45BA09C9342}" srcOrd="0" destOrd="0" presId="urn:microsoft.com/office/officeart/2009/layout/ReverseList"/>
    <dgm:cxn modelId="{8342694B-009C-4E69-A476-40A483EB4E5E}" type="presParOf" srcId="{DE2B1905-ABC8-4334-9701-A21135E4629C}" destId="{6A6C9C2E-1E7B-4B29-BC56-9CFD559C9899}" srcOrd="1" destOrd="0" presId="urn:microsoft.com/office/officeart/2009/layout/ReverseList"/>
    <dgm:cxn modelId="{0698BC55-70CC-4641-81B2-26B3E2555EC0}" type="presParOf" srcId="{DE2B1905-ABC8-4334-9701-A21135E4629C}" destId="{EB6F7C9F-725C-4FA2-BAB7-0879928AF38D}" srcOrd="2" destOrd="0" presId="urn:microsoft.com/office/officeart/2009/layout/ReverseList"/>
    <dgm:cxn modelId="{576B3646-AB6F-45E8-84F1-9CF992A92245}" type="presParOf" srcId="{DE2B1905-ABC8-4334-9701-A21135E4629C}" destId="{0187B7C9-FAA8-48D4-951A-498DD4BD5182}" srcOrd="3" destOrd="0" presId="urn:microsoft.com/office/officeart/2009/layout/ReverseList"/>
    <dgm:cxn modelId="{10B0CAB8-3608-4AF8-B617-4C2A884C6E98}" type="presParOf" srcId="{DE2B1905-ABC8-4334-9701-A21135E4629C}" destId="{D19B195C-8AFB-468A-B5E0-06C214B2D0C4}" srcOrd="4" destOrd="0" presId="urn:microsoft.com/office/officeart/2009/layout/ReverseList"/>
    <dgm:cxn modelId="{96D9165C-EE69-4D95-BC00-F04078FF8B9B}" type="presParOf" srcId="{DE2B1905-ABC8-4334-9701-A21135E4629C}" destId="{D4A850C4-3C6F-4963-82B7-0BD4501F4802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46A478-3CC3-473F-9B94-D03DC5A0656D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93D64C89-6946-4310-A79A-75ABA89C2A33}">
      <dgm:prSet phldrT="[Texto]"/>
      <dgm:spPr>
        <a:solidFill>
          <a:srgbClr val="C50D0F"/>
        </a:solidFill>
      </dgm:spPr>
      <dgm:t>
        <a:bodyPr/>
        <a:lstStyle/>
        <a:p>
          <a:r>
            <a:rPr lang="es-CO" b="1" dirty="0">
              <a:latin typeface="Candara" panose="020E0502030303020204" pitchFamily="34" charset="0"/>
            </a:rPr>
            <a:t>NORMAS</a:t>
          </a:r>
        </a:p>
      </dgm:t>
    </dgm:pt>
    <dgm:pt modelId="{E96AC9A9-9E3E-47FF-948F-5380485FEE79}" type="parTrans" cxnId="{48EB4702-DAAD-4FBC-87E6-02343C33EE68}">
      <dgm:prSet/>
      <dgm:spPr/>
      <dgm:t>
        <a:bodyPr/>
        <a:lstStyle/>
        <a:p>
          <a:endParaRPr lang="es-CO"/>
        </a:p>
      </dgm:t>
    </dgm:pt>
    <dgm:pt modelId="{655641A6-E1DA-4D81-BFBA-5C3568568AA2}" type="sibTrans" cxnId="{48EB4702-DAAD-4FBC-87E6-02343C33EE68}">
      <dgm:prSet/>
      <dgm:spPr/>
      <dgm:t>
        <a:bodyPr/>
        <a:lstStyle/>
        <a:p>
          <a:endParaRPr lang="es-CO"/>
        </a:p>
      </dgm:t>
    </dgm:pt>
    <dgm:pt modelId="{069F0D9F-4C8A-4C3F-91DE-4EC9470952A5}">
      <dgm:prSet phldrT="[Texto]"/>
      <dgm:spPr>
        <a:solidFill>
          <a:srgbClr val="C50D0F"/>
        </a:solidFill>
      </dgm:spPr>
      <dgm:t>
        <a:bodyPr/>
        <a:lstStyle/>
        <a:p>
          <a:r>
            <a:rPr lang="es-CO" b="1" dirty="0">
              <a:latin typeface="Candara" panose="020E0502030303020204" pitchFamily="34" charset="0"/>
            </a:rPr>
            <a:t>PRINCIPIOS Y VALORES CORPORATIVOS</a:t>
          </a:r>
        </a:p>
      </dgm:t>
    </dgm:pt>
    <dgm:pt modelId="{54F65BF8-4B84-4523-80F9-7FEB1257437D}" type="parTrans" cxnId="{6F08C4E9-016B-4852-AAEA-603047FDA1A7}">
      <dgm:prSet/>
      <dgm:spPr/>
      <dgm:t>
        <a:bodyPr/>
        <a:lstStyle/>
        <a:p>
          <a:endParaRPr lang="es-CO"/>
        </a:p>
      </dgm:t>
    </dgm:pt>
    <dgm:pt modelId="{E1A8BF08-318B-4645-A52C-8E80385C440D}" type="sibTrans" cxnId="{6F08C4E9-016B-4852-AAEA-603047FDA1A7}">
      <dgm:prSet/>
      <dgm:spPr/>
      <dgm:t>
        <a:bodyPr/>
        <a:lstStyle/>
        <a:p>
          <a:endParaRPr lang="es-CO"/>
        </a:p>
      </dgm:t>
    </dgm:pt>
    <dgm:pt modelId="{75E4C6F3-297B-4254-B280-BC44B2D4BAD8}">
      <dgm:prSet phldrT="[Texto]"/>
      <dgm:spPr>
        <a:solidFill>
          <a:srgbClr val="C50D0F"/>
        </a:solidFill>
      </dgm:spPr>
      <dgm:t>
        <a:bodyPr/>
        <a:lstStyle/>
        <a:p>
          <a:r>
            <a:rPr lang="es-CO" b="1" dirty="0">
              <a:latin typeface="Candara" panose="020E0502030303020204" pitchFamily="34" charset="0"/>
            </a:rPr>
            <a:t>MODALIDADES DE CORRUPCIÓN: </a:t>
          </a:r>
        </a:p>
      </dgm:t>
    </dgm:pt>
    <dgm:pt modelId="{7EFC88F8-34D5-4279-BAFB-C52962F3549A}" type="parTrans" cxnId="{01C4A16D-45FD-4618-A25B-5DF0B4ABF3FF}">
      <dgm:prSet/>
      <dgm:spPr/>
      <dgm:t>
        <a:bodyPr/>
        <a:lstStyle/>
        <a:p>
          <a:endParaRPr lang="es-CO"/>
        </a:p>
      </dgm:t>
    </dgm:pt>
    <dgm:pt modelId="{FC1774FA-D811-4734-9F26-4E151C93603B}" type="sibTrans" cxnId="{01C4A16D-45FD-4618-A25B-5DF0B4ABF3FF}">
      <dgm:prSet/>
      <dgm:spPr/>
      <dgm:t>
        <a:bodyPr/>
        <a:lstStyle/>
        <a:p>
          <a:endParaRPr lang="es-CO"/>
        </a:p>
      </dgm:t>
    </dgm:pt>
    <dgm:pt modelId="{F5AD89BA-2403-4985-BB59-4A21BD1DA51B}">
      <dgm:prSet phldrT="[Texto]"/>
      <dgm:spPr>
        <a:solidFill>
          <a:srgbClr val="C50D0F"/>
        </a:solidFill>
      </dgm:spPr>
      <dgm:t>
        <a:bodyPr/>
        <a:lstStyle/>
        <a:p>
          <a:r>
            <a:rPr lang="es-CO" b="1" dirty="0">
              <a:latin typeface="Candara" panose="020E0502030303020204" pitchFamily="34" charset="0"/>
            </a:rPr>
            <a:t>PROHIBICIONES</a:t>
          </a:r>
        </a:p>
      </dgm:t>
    </dgm:pt>
    <dgm:pt modelId="{BE51C3CB-4987-47D6-AEF8-0D3F29CEB4CB}" type="parTrans" cxnId="{0EC242EC-ED04-43BC-A36E-5051DA40C5EE}">
      <dgm:prSet/>
      <dgm:spPr/>
      <dgm:t>
        <a:bodyPr/>
        <a:lstStyle/>
        <a:p>
          <a:endParaRPr lang="es-CO"/>
        </a:p>
      </dgm:t>
    </dgm:pt>
    <dgm:pt modelId="{8C5F363B-667C-495E-8E7B-C250289C526E}" type="sibTrans" cxnId="{0EC242EC-ED04-43BC-A36E-5051DA40C5EE}">
      <dgm:prSet/>
      <dgm:spPr/>
      <dgm:t>
        <a:bodyPr/>
        <a:lstStyle/>
        <a:p>
          <a:endParaRPr lang="es-CO"/>
        </a:p>
      </dgm:t>
    </dgm:pt>
    <dgm:pt modelId="{2ABD39D5-FCF5-48F9-BEA0-8B8D7CEE0EB0}">
      <dgm:prSet phldrT="[Texto]"/>
      <dgm:spPr>
        <a:solidFill>
          <a:schemeClr val="bg2">
            <a:alpha val="90000"/>
          </a:schemeClr>
        </a:solidFill>
        <a:ln>
          <a:noFill/>
        </a:ln>
      </dgm:spPr>
      <dgm:t>
        <a:bodyPr/>
        <a:lstStyle/>
        <a:p>
          <a:r>
            <a:rPr lang="es-CO" b="0" dirty="0"/>
            <a:t>Políticas anti regalos, beneficios y hospitalidad.</a:t>
          </a:r>
        </a:p>
      </dgm:t>
    </dgm:pt>
    <dgm:pt modelId="{6DDFEA35-0AFF-400F-84A8-053536BA56C6}" type="parTrans" cxnId="{DDB5B525-13C9-4D9C-A4B0-84B7BABCD820}">
      <dgm:prSet/>
      <dgm:spPr/>
      <dgm:t>
        <a:bodyPr/>
        <a:lstStyle/>
        <a:p>
          <a:endParaRPr lang="es-CO"/>
        </a:p>
      </dgm:t>
    </dgm:pt>
    <dgm:pt modelId="{F8D6CAA6-C823-4951-B8E7-FD21BAA26BE6}" type="sibTrans" cxnId="{DDB5B525-13C9-4D9C-A4B0-84B7BABCD820}">
      <dgm:prSet/>
      <dgm:spPr/>
      <dgm:t>
        <a:bodyPr/>
        <a:lstStyle/>
        <a:p>
          <a:endParaRPr lang="es-CO"/>
        </a:p>
      </dgm:t>
    </dgm:pt>
    <dgm:pt modelId="{442A9EA5-B1DB-43D0-BBE7-E6C4A6D5BF0C}">
      <dgm:prSet phldrT="[Texto]"/>
      <dgm:spPr>
        <a:solidFill>
          <a:schemeClr val="bg2">
            <a:alpha val="90000"/>
          </a:schemeClr>
        </a:solidFill>
        <a:ln>
          <a:noFill/>
        </a:ln>
      </dgm:spPr>
      <dgm:t>
        <a:bodyPr/>
        <a:lstStyle/>
        <a:p>
          <a:endParaRPr lang="es-CO" b="0" dirty="0"/>
        </a:p>
      </dgm:t>
    </dgm:pt>
    <dgm:pt modelId="{1DBA9615-DD76-47EB-824A-CDADC6B5615F}" type="parTrans" cxnId="{7399840C-D91A-4626-AF43-471175139EC1}">
      <dgm:prSet/>
      <dgm:spPr/>
      <dgm:t>
        <a:bodyPr/>
        <a:lstStyle/>
        <a:p>
          <a:endParaRPr lang="es-CO"/>
        </a:p>
      </dgm:t>
    </dgm:pt>
    <dgm:pt modelId="{E4871331-ACF1-4C38-902C-EB21EA4933E7}" type="sibTrans" cxnId="{7399840C-D91A-4626-AF43-471175139EC1}">
      <dgm:prSet/>
      <dgm:spPr/>
      <dgm:t>
        <a:bodyPr/>
        <a:lstStyle/>
        <a:p>
          <a:endParaRPr lang="es-CO"/>
        </a:p>
      </dgm:t>
    </dgm:pt>
    <dgm:pt modelId="{65902B93-361C-4E5E-8EBC-1381B8223F33}">
      <dgm:prSet phldrT="[Texto]"/>
      <dgm:spPr>
        <a:solidFill>
          <a:schemeClr val="bg2">
            <a:alpha val="90000"/>
          </a:schemeClr>
        </a:solidFill>
        <a:ln>
          <a:noFill/>
        </a:ln>
      </dgm:spPr>
      <dgm:t>
        <a:bodyPr/>
        <a:lstStyle/>
        <a:p>
          <a:r>
            <a:rPr lang="es-ES_tradnl" b="0" dirty="0"/>
            <a:t>Política de lobby o cabildeo.</a:t>
          </a:r>
          <a:endParaRPr lang="es-CO" b="0" dirty="0"/>
        </a:p>
      </dgm:t>
    </dgm:pt>
    <dgm:pt modelId="{4FC2BE61-4DEC-4099-B464-A9C5219E66BB}" type="parTrans" cxnId="{E93CD1CC-1553-4835-80BE-DA99B6D409D6}">
      <dgm:prSet/>
      <dgm:spPr/>
      <dgm:t>
        <a:bodyPr/>
        <a:lstStyle/>
        <a:p>
          <a:endParaRPr lang="es-CO"/>
        </a:p>
      </dgm:t>
    </dgm:pt>
    <dgm:pt modelId="{94484ED9-25D1-4209-B842-4241057D6610}" type="sibTrans" cxnId="{E93CD1CC-1553-4835-80BE-DA99B6D409D6}">
      <dgm:prSet/>
      <dgm:spPr/>
      <dgm:t>
        <a:bodyPr/>
        <a:lstStyle/>
        <a:p>
          <a:endParaRPr lang="es-CO"/>
        </a:p>
      </dgm:t>
    </dgm:pt>
    <dgm:pt modelId="{01216B12-DF8A-44F5-84B0-7A689377D81D}" type="pres">
      <dgm:prSet presAssocID="{1646A478-3CC3-473F-9B94-D03DC5A0656D}" presName="linear" presStyleCnt="0">
        <dgm:presLayoutVars>
          <dgm:dir/>
          <dgm:animLvl val="lvl"/>
          <dgm:resizeHandles val="exact"/>
        </dgm:presLayoutVars>
      </dgm:prSet>
      <dgm:spPr/>
    </dgm:pt>
    <dgm:pt modelId="{871F0AA5-45BE-4C39-B82A-7CFFABA30E84}" type="pres">
      <dgm:prSet presAssocID="{93D64C89-6946-4310-A79A-75ABA89C2A33}" presName="parentLin" presStyleCnt="0"/>
      <dgm:spPr/>
    </dgm:pt>
    <dgm:pt modelId="{8C6B7D0C-B6DC-4711-803A-6030E18D7590}" type="pres">
      <dgm:prSet presAssocID="{93D64C89-6946-4310-A79A-75ABA89C2A33}" presName="parentLeftMargin" presStyleLbl="node1" presStyleIdx="0" presStyleCnt="4"/>
      <dgm:spPr/>
    </dgm:pt>
    <dgm:pt modelId="{456D1326-1EFE-4D47-91DB-9EECB7F99ED2}" type="pres">
      <dgm:prSet presAssocID="{93D64C89-6946-4310-A79A-75ABA89C2A3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CE34033-EF8A-4E33-BC00-29A6527EE464}" type="pres">
      <dgm:prSet presAssocID="{93D64C89-6946-4310-A79A-75ABA89C2A33}" presName="negativeSpace" presStyleCnt="0"/>
      <dgm:spPr/>
    </dgm:pt>
    <dgm:pt modelId="{E9DF4017-70DF-448D-9A01-31052F94C41B}" type="pres">
      <dgm:prSet presAssocID="{93D64C89-6946-4310-A79A-75ABA89C2A33}" presName="childText" presStyleLbl="conFgAcc1" presStyleIdx="0" presStyleCnt="4">
        <dgm:presLayoutVars>
          <dgm:bulletEnabled val="1"/>
        </dgm:presLayoutVars>
      </dgm:prSet>
      <dgm:spPr>
        <a:solidFill>
          <a:schemeClr val="bg2">
            <a:alpha val="90000"/>
          </a:schemeClr>
        </a:solidFill>
        <a:ln>
          <a:noFill/>
        </a:ln>
      </dgm:spPr>
    </dgm:pt>
    <dgm:pt modelId="{CC178DA7-1E6E-4A3B-A207-38734F79E87B}" type="pres">
      <dgm:prSet presAssocID="{655641A6-E1DA-4D81-BFBA-5C3568568AA2}" presName="spaceBetweenRectangles" presStyleCnt="0"/>
      <dgm:spPr/>
    </dgm:pt>
    <dgm:pt modelId="{7AEC9CC9-0192-46D6-B594-CC01E17CB963}" type="pres">
      <dgm:prSet presAssocID="{069F0D9F-4C8A-4C3F-91DE-4EC9470952A5}" presName="parentLin" presStyleCnt="0"/>
      <dgm:spPr/>
    </dgm:pt>
    <dgm:pt modelId="{B2C199F6-0BE5-45CF-AFA8-C6542B68607C}" type="pres">
      <dgm:prSet presAssocID="{069F0D9F-4C8A-4C3F-91DE-4EC9470952A5}" presName="parentLeftMargin" presStyleLbl="node1" presStyleIdx="0" presStyleCnt="4"/>
      <dgm:spPr/>
    </dgm:pt>
    <dgm:pt modelId="{5DAAA982-AA5A-4940-AE83-7647EF90EB12}" type="pres">
      <dgm:prSet presAssocID="{069F0D9F-4C8A-4C3F-91DE-4EC9470952A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390D684-695F-433D-8D72-C93ADF56C71F}" type="pres">
      <dgm:prSet presAssocID="{069F0D9F-4C8A-4C3F-91DE-4EC9470952A5}" presName="negativeSpace" presStyleCnt="0"/>
      <dgm:spPr/>
    </dgm:pt>
    <dgm:pt modelId="{61BE068A-9A44-4236-A374-038A4AADCC5A}" type="pres">
      <dgm:prSet presAssocID="{069F0D9F-4C8A-4C3F-91DE-4EC9470952A5}" presName="childText" presStyleLbl="conFgAcc1" presStyleIdx="1" presStyleCnt="4">
        <dgm:presLayoutVars>
          <dgm:bulletEnabled val="1"/>
        </dgm:presLayoutVars>
      </dgm:prSet>
      <dgm:spPr>
        <a:solidFill>
          <a:schemeClr val="bg2">
            <a:alpha val="90000"/>
          </a:schemeClr>
        </a:solidFill>
        <a:ln>
          <a:noFill/>
        </a:ln>
      </dgm:spPr>
    </dgm:pt>
    <dgm:pt modelId="{F8A1011C-19B6-4CA3-ADE5-6AD2FCA1E6AB}" type="pres">
      <dgm:prSet presAssocID="{E1A8BF08-318B-4645-A52C-8E80385C440D}" presName="spaceBetweenRectangles" presStyleCnt="0"/>
      <dgm:spPr/>
    </dgm:pt>
    <dgm:pt modelId="{B9B276E8-53EE-4C49-8C0F-F73C2A23D80D}" type="pres">
      <dgm:prSet presAssocID="{75E4C6F3-297B-4254-B280-BC44B2D4BAD8}" presName="parentLin" presStyleCnt="0"/>
      <dgm:spPr/>
    </dgm:pt>
    <dgm:pt modelId="{09B9CB6D-B79B-4B44-A3CE-996C2CF7619C}" type="pres">
      <dgm:prSet presAssocID="{75E4C6F3-297B-4254-B280-BC44B2D4BAD8}" presName="parentLeftMargin" presStyleLbl="node1" presStyleIdx="1" presStyleCnt="4"/>
      <dgm:spPr/>
    </dgm:pt>
    <dgm:pt modelId="{E3F0E93B-9BF7-456C-B71B-CC5A65F21582}" type="pres">
      <dgm:prSet presAssocID="{75E4C6F3-297B-4254-B280-BC44B2D4BAD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7A67E69-0C55-4F7B-9C2B-AFFFC4C47443}" type="pres">
      <dgm:prSet presAssocID="{75E4C6F3-297B-4254-B280-BC44B2D4BAD8}" presName="negativeSpace" presStyleCnt="0"/>
      <dgm:spPr/>
    </dgm:pt>
    <dgm:pt modelId="{0DD6812E-8E0D-462D-A066-4B2B0F8F55E8}" type="pres">
      <dgm:prSet presAssocID="{75E4C6F3-297B-4254-B280-BC44B2D4BAD8}" presName="childText" presStyleLbl="conFgAcc1" presStyleIdx="2" presStyleCnt="4">
        <dgm:presLayoutVars>
          <dgm:bulletEnabled val="1"/>
        </dgm:presLayoutVars>
      </dgm:prSet>
      <dgm:spPr>
        <a:solidFill>
          <a:schemeClr val="bg2">
            <a:alpha val="90000"/>
          </a:schemeClr>
        </a:solidFill>
        <a:ln>
          <a:noFill/>
        </a:ln>
      </dgm:spPr>
    </dgm:pt>
    <dgm:pt modelId="{F7DE68C4-7AC1-4F36-BB7E-1F32DD96D68C}" type="pres">
      <dgm:prSet presAssocID="{FC1774FA-D811-4734-9F26-4E151C93603B}" presName="spaceBetweenRectangles" presStyleCnt="0"/>
      <dgm:spPr/>
    </dgm:pt>
    <dgm:pt modelId="{7DE3BC22-1FDE-4B9D-BE51-878696A5A626}" type="pres">
      <dgm:prSet presAssocID="{F5AD89BA-2403-4985-BB59-4A21BD1DA51B}" presName="parentLin" presStyleCnt="0"/>
      <dgm:spPr/>
    </dgm:pt>
    <dgm:pt modelId="{04C3D2B8-A464-4335-AA3F-2B33CB7CBC5A}" type="pres">
      <dgm:prSet presAssocID="{F5AD89BA-2403-4985-BB59-4A21BD1DA51B}" presName="parentLeftMargin" presStyleLbl="node1" presStyleIdx="2" presStyleCnt="4"/>
      <dgm:spPr/>
    </dgm:pt>
    <dgm:pt modelId="{BB1CA396-FBC2-4B1B-8DE7-98144092D554}" type="pres">
      <dgm:prSet presAssocID="{F5AD89BA-2403-4985-BB59-4A21BD1DA51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049329DC-9899-4392-A28E-32D7F2505469}" type="pres">
      <dgm:prSet presAssocID="{F5AD89BA-2403-4985-BB59-4A21BD1DA51B}" presName="negativeSpace" presStyleCnt="0"/>
      <dgm:spPr/>
    </dgm:pt>
    <dgm:pt modelId="{48AF0B4C-9DFB-4914-84FE-9B81381FBB6D}" type="pres">
      <dgm:prSet presAssocID="{F5AD89BA-2403-4985-BB59-4A21BD1DA51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309C500-CEF6-4EA1-BBF5-0DF04E3F5815}" type="presOf" srcId="{F5AD89BA-2403-4985-BB59-4A21BD1DA51B}" destId="{BB1CA396-FBC2-4B1B-8DE7-98144092D554}" srcOrd="1" destOrd="0" presId="urn:microsoft.com/office/officeart/2005/8/layout/list1"/>
    <dgm:cxn modelId="{48EB4702-DAAD-4FBC-87E6-02343C33EE68}" srcId="{1646A478-3CC3-473F-9B94-D03DC5A0656D}" destId="{93D64C89-6946-4310-A79A-75ABA89C2A33}" srcOrd="0" destOrd="0" parTransId="{E96AC9A9-9E3E-47FF-948F-5380485FEE79}" sibTransId="{655641A6-E1DA-4D81-BFBA-5C3568568AA2}"/>
    <dgm:cxn modelId="{7399840C-D91A-4626-AF43-471175139EC1}" srcId="{F5AD89BA-2403-4985-BB59-4A21BD1DA51B}" destId="{442A9EA5-B1DB-43D0-BBE7-E6C4A6D5BF0C}" srcOrd="2" destOrd="0" parTransId="{1DBA9615-DD76-47EB-824A-CDADC6B5615F}" sibTransId="{E4871331-ACF1-4C38-902C-EB21EA4933E7}"/>
    <dgm:cxn modelId="{C2D2B110-6C8B-4A90-9931-EF97310621EE}" type="presOf" srcId="{93D64C89-6946-4310-A79A-75ABA89C2A33}" destId="{456D1326-1EFE-4D47-91DB-9EECB7F99ED2}" srcOrd="1" destOrd="0" presId="urn:microsoft.com/office/officeart/2005/8/layout/list1"/>
    <dgm:cxn modelId="{DDB5B525-13C9-4D9C-A4B0-84B7BABCD820}" srcId="{F5AD89BA-2403-4985-BB59-4A21BD1DA51B}" destId="{2ABD39D5-FCF5-48F9-BEA0-8B8D7CEE0EB0}" srcOrd="0" destOrd="0" parTransId="{6DDFEA35-0AFF-400F-84A8-053536BA56C6}" sibTransId="{F8D6CAA6-C823-4951-B8E7-FD21BAA26BE6}"/>
    <dgm:cxn modelId="{DC67FA5E-0AF2-45E5-8BE4-EDB2DBA6337B}" type="presOf" srcId="{069F0D9F-4C8A-4C3F-91DE-4EC9470952A5}" destId="{5DAAA982-AA5A-4940-AE83-7647EF90EB12}" srcOrd="1" destOrd="0" presId="urn:microsoft.com/office/officeart/2005/8/layout/list1"/>
    <dgm:cxn modelId="{C31C656A-272B-4A13-95B5-E34A4F193E95}" type="presOf" srcId="{65902B93-361C-4E5E-8EBC-1381B8223F33}" destId="{48AF0B4C-9DFB-4914-84FE-9B81381FBB6D}" srcOrd="0" destOrd="1" presId="urn:microsoft.com/office/officeart/2005/8/layout/list1"/>
    <dgm:cxn modelId="{01C4A16D-45FD-4618-A25B-5DF0B4ABF3FF}" srcId="{1646A478-3CC3-473F-9B94-D03DC5A0656D}" destId="{75E4C6F3-297B-4254-B280-BC44B2D4BAD8}" srcOrd="2" destOrd="0" parTransId="{7EFC88F8-34D5-4279-BAFB-C52962F3549A}" sibTransId="{FC1774FA-D811-4734-9F26-4E151C93603B}"/>
    <dgm:cxn modelId="{09F40351-910A-4823-B42A-438620E5346E}" type="presOf" srcId="{93D64C89-6946-4310-A79A-75ABA89C2A33}" destId="{8C6B7D0C-B6DC-4711-803A-6030E18D7590}" srcOrd="0" destOrd="0" presId="urn:microsoft.com/office/officeart/2005/8/layout/list1"/>
    <dgm:cxn modelId="{CD405D73-0C51-462E-BF1A-F0BFA5D8F1ED}" type="presOf" srcId="{2ABD39D5-FCF5-48F9-BEA0-8B8D7CEE0EB0}" destId="{48AF0B4C-9DFB-4914-84FE-9B81381FBB6D}" srcOrd="0" destOrd="0" presId="urn:microsoft.com/office/officeart/2005/8/layout/list1"/>
    <dgm:cxn modelId="{8EDF8A7D-D48F-486A-BB66-B082BAF91AC6}" type="presOf" srcId="{1646A478-3CC3-473F-9B94-D03DC5A0656D}" destId="{01216B12-DF8A-44F5-84B0-7A689377D81D}" srcOrd="0" destOrd="0" presId="urn:microsoft.com/office/officeart/2005/8/layout/list1"/>
    <dgm:cxn modelId="{7BA030AF-A9F9-4478-A699-938A2AD75768}" type="presOf" srcId="{75E4C6F3-297B-4254-B280-BC44B2D4BAD8}" destId="{E3F0E93B-9BF7-456C-B71B-CC5A65F21582}" srcOrd="1" destOrd="0" presId="urn:microsoft.com/office/officeart/2005/8/layout/list1"/>
    <dgm:cxn modelId="{E93CD1CC-1553-4835-80BE-DA99B6D409D6}" srcId="{F5AD89BA-2403-4985-BB59-4A21BD1DA51B}" destId="{65902B93-361C-4E5E-8EBC-1381B8223F33}" srcOrd="1" destOrd="0" parTransId="{4FC2BE61-4DEC-4099-B464-A9C5219E66BB}" sibTransId="{94484ED9-25D1-4209-B842-4241057D6610}"/>
    <dgm:cxn modelId="{5339A3E4-72E6-4767-9DC6-4356331BE363}" type="presOf" srcId="{069F0D9F-4C8A-4C3F-91DE-4EC9470952A5}" destId="{B2C199F6-0BE5-45CF-AFA8-C6542B68607C}" srcOrd="0" destOrd="0" presId="urn:microsoft.com/office/officeart/2005/8/layout/list1"/>
    <dgm:cxn modelId="{6F08C4E9-016B-4852-AAEA-603047FDA1A7}" srcId="{1646A478-3CC3-473F-9B94-D03DC5A0656D}" destId="{069F0D9F-4C8A-4C3F-91DE-4EC9470952A5}" srcOrd="1" destOrd="0" parTransId="{54F65BF8-4B84-4523-80F9-7FEB1257437D}" sibTransId="{E1A8BF08-318B-4645-A52C-8E80385C440D}"/>
    <dgm:cxn modelId="{0EC242EC-ED04-43BC-A36E-5051DA40C5EE}" srcId="{1646A478-3CC3-473F-9B94-D03DC5A0656D}" destId="{F5AD89BA-2403-4985-BB59-4A21BD1DA51B}" srcOrd="3" destOrd="0" parTransId="{BE51C3CB-4987-47D6-AEF8-0D3F29CEB4CB}" sibTransId="{8C5F363B-667C-495E-8E7B-C250289C526E}"/>
    <dgm:cxn modelId="{4796BAEE-6FDB-4CC6-A071-22D9DAE00CA3}" type="presOf" srcId="{F5AD89BA-2403-4985-BB59-4A21BD1DA51B}" destId="{04C3D2B8-A464-4335-AA3F-2B33CB7CBC5A}" srcOrd="0" destOrd="0" presId="urn:microsoft.com/office/officeart/2005/8/layout/list1"/>
    <dgm:cxn modelId="{FF78B0F8-26E0-49F4-9D16-45115874E00E}" type="presOf" srcId="{75E4C6F3-297B-4254-B280-BC44B2D4BAD8}" destId="{09B9CB6D-B79B-4B44-A3CE-996C2CF7619C}" srcOrd="0" destOrd="0" presId="urn:microsoft.com/office/officeart/2005/8/layout/list1"/>
    <dgm:cxn modelId="{5AC2F1FD-FF2A-4088-B5F4-1331E2F187BD}" type="presOf" srcId="{442A9EA5-B1DB-43D0-BBE7-E6C4A6D5BF0C}" destId="{48AF0B4C-9DFB-4914-84FE-9B81381FBB6D}" srcOrd="0" destOrd="2" presId="urn:microsoft.com/office/officeart/2005/8/layout/list1"/>
    <dgm:cxn modelId="{08D28C02-16F9-4EA2-8C8B-EE2824957A67}" type="presParOf" srcId="{01216B12-DF8A-44F5-84B0-7A689377D81D}" destId="{871F0AA5-45BE-4C39-B82A-7CFFABA30E84}" srcOrd="0" destOrd="0" presId="urn:microsoft.com/office/officeart/2005/8/layout/list1"/>
    <dgm:cxn modelId="{66C27BCD-EF50-4028-906C-AE7087ABA124}" type="presParOf" srcId="{871F0AA5-45BE-4C39-B82A-7CFFABA30E84}" destId="{8C6B7D0C-B6DC-4711-803A-6030E18D7590}" srcOrd="0" destOrd="0" presId="urn:microsoft.com/office/officeart/2005/8/layout/list1"/>
    <dgm:cxn modelId="{5E1FBFD6-A031-41CA-8B61-3637BFA5597B}" type="presParOf" srcId="{871F0AA5-45BE-4C39-B82A-7CFFABA30E84}" destId="{456D1326-1EFE-4D47-91DB-9EECB7F99ED2}" srcOrd="1" destOrd="0" presId="urn:microsoft.com/office/officeart/2005/8/layout/list1"/>
    <dgm:cxn modelId="{295C77F8-C861-4CBE-9148-DA0BAAE4386A}" type="presParOf" srcId="{01216B12-DF8A-44F5-84B0-7A689377D81D}" destId="{3CE34033-EF8A-4E33-BC00-29A6527EE464}" srcOrd="1" destOrd="0" presId="urn:microsoft.com/office/officeart/2005/8/layout/list1"/>
    <dgm:cxn modelId="{3C98FFEB-E9B3-4201-B86E-9FA240F864FE}" type="presParOf" srcId="{01216B12-DF8A-44F5-84B0-7A689377D81D}" destId="{E9DF4017-70DF-448D-9A01-31052F94C41B}" srcOrd="2" destOrd="0" presId="urn:microsoft.com/office/officeart/2005/8/layout/list1"/>
    <dgm:cxn modelId="{A490C24A-B1F3-4152-AA80-451E62D8FD5B}" type="presParOf" srcId="{01216B12-DF8A-44F5-84B0-7A689377D81D}" destId="{CC178DA7-1E6E-4A3B-A207-38734F79E87B}" srcOrd="3" destOrd="0" presId="urn:microsoft.com/office/officeart/2005/8/layout/list1"/>
    <dgm:cxn modelId="{C3EA51C6-1940-4799-B361-66EF659A0FD7}" type="presParOf" srcId="{01216B12-DF8A-44F5-84B0-7A689377D81D}" destId="{7AEC9CC9-0192-46D6-B594-CC01E17CB963}" srcOrd="4" destOrd="0" presId="urn:microsoft.com/office/officeart/2005/8/layout/list1"/>
    <dgm:cxn modelId="{7F7F3EA6-6BB0-43F5-87C6-5FB474E96553}" type="presParOf" srcId="{7AEC9CC9-0192-46D6-B594-CC01E17CB963}" destId="{B2C199F6-0BE5-45CF-AFA8-C6542B68607C}" srcOrd="0" destOrd="0" presId="urn:microsoft.com/office/officeart/2005/8/layout/list1"/>
    <dgm:cxn modelId="{F106DDD8-BA23-4EA0-A366-1835CB0A7F39}" type="presParOf" srcId="{7AEC9CC9-0192-46D6-B594-CC01E17CB963}" destId="{5DAAA982-AA5A-4940-AE83-7647EF90EB12}" srcOrd="1" destOrd="0" presId="urn:microsoft.com/office/officeart/2005/8/layout/list1"/>
    <dgm:cxn modelId="{134C6A46-95D1-4203-A22B-29427CD059E9}" type="presParOf" srcId="{01216B12-DF8A-44F5-84B0-7A689377D81D}" destId="{F390D684-695F-433D-8D72-C93ADF56C71F}" srcOrd="5" destOrd="0" presId="urn:microsoft.com/office/officeart/2005/8/layout/list1"/>
    <dgm:cxn modelId="{93729F9E-CE1F-4E9C-81FB-DDC60A646DF6}" type="presParOf" srcId="{01216B12-DF8A-44F5-84B0-7A689377D81D}" destId="{61BE068A-9A44-4236-A374-038A4AADCC5A}" srcOrd="6" destOrd="0" presId="urn:microsoft.com/office/officeart/2005/8/layout/list1"/>
    <dgm:cxn modelId="{269D76F1-8BF3-4BBC-8442-CFD6DABE775A}" type="presParOf" srcId="{01216B12-DF8A-44F5-84B0-7A689377D81D}" destId="{F8A1011C-19B6-4CA3-ADE5-6AD2FCA1E6AB}" srcOrd="7" destOrd="0" presId="urn:microsoft.com/office/officeart/2005/8/layout/list1"/>
    <dgm:cxn modelId="{66F70040-49EF-481C-B3C0-C876401B3451}" type="presParOf" srcId="{01216B12-DF8A-44F5-84B0-7A689377D81D}" destId="{B9B276E8-53EE-4C49-8C0F-F73C2A23D80D}" srcOrd="8" destOrd="0" presId="urn:microsoft.com/office/officeart/2005/8/layout/list1"/>
    <dgm:cxn modelId="{75E0B9DF-2619-410A-9F3B-9117A9E02139}" type="presParOf" srcId="{B9B276E8-53EE-4C49-8C0F-F73C2A23D80D}" destId="{09B9CB6D-B79B-4B44-A3CE-996C2CF7619C}" srcOrd="0" destOrd="0" presId="urn:microsoft.com/office/officeart/2005/8/layout/list1"/>
    <dgm:cxn modelId="{3BE4D6F8-35B9-4A2B-8E95-726F4D8E3BEE}" type="presParOf" srcId="{B9B276E8-53EE-4C49-8C0F-F73C2A23D80D}" destId="{E3F0E93B-9BF7-456C-B71B-CC5A65F21582}" srcOrd="1" destOrd="0" presId="urn:microsoft.com/office/officeart/2005/8/layout/list1"/>
    <dgm:cxn modelId="{8594093A-E798-408C-ADAB-E285292FED35}" type="presParOf" srcId="{01216B12-DF8A-44F5-84B0-7A689377D81D}" destId="{17A67E69-0C55-4F7B-9C2B-AFFFC4C47443}" srcOrd="9" destOrd="0" presId="urn:microsoft.com/office/officeart/2005/8/layout/list1"/>
    <dgm:cxn modelId="{EA267EBF-8D25-4CCC-96BB-112E1C7D8AC2}" type="presParOf" srcId="{01216B12-DF8A-44F5-84B0-7A689377D81D}" destId="{0DD6812E-8E0D-462D-A066-4B2B0F8F55E8}" srcOrd="10" destOrd="0" presId="urn:microsoft.com/office/officeart/2005/8/layout/list1"/>
    <dgm:cxn modelId="{3EBCD8A5-E96B-4E01-8958-A396C414B453}" type="presParOf" srcId="{01216B12-DF8A-44F5-84B0-7A689377D81D}" destId="{F7DE68C4-7AC1-4F36-BB7E-1F32DD96D68C}" srcOrd="11" destOrd="0" presId="urn:microsoft.com/office/officeart/2005/8/layout/list1"/>
    <dgm:cxn modelId="{99834B31-9055-454F-B48D-1E22923548EC}" type="presParOf" srcId="{01216B12-DF8A-44F5-84B0-7A689377D81D}" destId="{7DE3BC22-1FDE-4B9D-BE51-878696A5A626}" srcOrd="12" destOrd="0" presId="urn:microsoft.com/office/officeart/2005/8/layout/list1"/>
    <dgm:cxn modelId="{7F7045F1-1522-40F7-899F-203B8BD1E6F0}" type="presParOf" srcId="{7DE3BC22-1FDE-4B9D-BE51-878696A5A626}" destId="{04C3D2B8-A464-4335-AA3F-2B33CB7CBC5A}" srcOrd="0" destOrd="0" presId="urn:microsoft.com/office/officeart/2005/8/layout/list1"/>
    <dgm:cxn modelId="{DC789440-5564-4A86-BC3F-0B3B29AD186A}" type="presParOf" srcId="{7DE3BC22-1FDE-4B9D-BE51-878696A5A626}" destId="{BB1CA396-FBC2-4B1B-8DE7-98144092D554}" srcOrd="1" destOrd="0" presId="urn:microsoft.com/office/officeart/2005/8/layout/list1"/>
    <dgm:cxn modelId="{F3ED3861-EDAF-49F9-9765-4460A5314F6E}" type="presParOf" srcId="{01216B12-DF8A-44F5-84B0-7A689377D81D}" destId="{049329DC-9899-4392-A28E-32D7F2505469}" srcOrd="13" destOrd="0" presId="urn:microsoft.com/office/officeart/2005/8/layout/list1"/>
    <dgm:cxn modelId="{EDEF8C40-9C8E-45FA-B722-0A3D9FF29B2B}" type="presParOf" srcId="{01216B12-DF8A-44F5-84B0-7A689377D81D}" destId="{48AF0B4C-9DFB-4914-84FE-9B81381FBB6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03FC485-6374-4752-A16C-E55CBD31DD47}" type="doc">
      <dgm:prSet loTypeId="urn:microsoft.com/office/officeart/2005/8/layout/radial3" loCatId="cycle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s-CO"/>
        </a:p>
      </dgm:t>
    </dgm:pt>
    <dgm:pt modelId="{DF35CF00-1C9A-4129-B7E4-985E372D15A8}">
      <dgm:prSet phldrT="[Texto]"/>
      <dgm:spPr/>
      <dgm:t>
        <a:bodyPr/>
        <a:lstStyle/>
        <a:p>
          <a:r>
            <a:rPr lang="es-CO" b="1" dirty="0">
              <a:latin typeface="Candara" panose="020E0502030303020204" pitchFamily="34" charset="0"/>
            </a:rPr>
            <a:t>MODALIDADES</a:t>
          </a:r>
        </a:p>
      </dgm:t>
    </dgm:pt>
    <dgm:pt modelId="{DDE32A44-A3A7-4B2D-969E-2B3B191B3AE0}" type="parTrans" cxnId="{659DECBD-FCF2-419E-AD10-ED926EBCA352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4B57907E-541F-4622-9C30-A54404D421E8}" type="sibTrans" cxnId="{659DECBD-FCF2-419E-AD10-ED926EBCA352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E4F662A6-77E7-460F-8D60-B3E47F072DD1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Cohecho</a:t>
          </a:r>
          <a:r>
            <a:rPr lang="es-ES_tradnl" sz="1200" dirty="0">
              <a:latin typeface="Candara" panose="020E0502030303020204" pitchFamily="34" charset="0"/>
            </a:rPr>
            <a:t>: Delito bilateral</a:t>
          </a:r>
          <a:endParaRPr lang="es-CO" sz="1200" dirty="0">
            <a:latin typeface="Candara" panose="020E0502030303020204" pitchFamily="34" charset="0"/>
          </a:endParaRPr>
        </a:p>
      </dgm:t>
    </dgm:pt>
    <dgm:pt modelId="{FA75867D-4DB9-4CB0-8406-D862D28ED772}" type="parTrans" cxnId="{D70468F8-3314-48D4-908A-11CD2A5F0AEB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7C1F32E7-1A5E-4EFC-A1D6-7F9F27799659}" type="sibTrans" cxnId="{D70468F8-3314-48D4-908A-11CD2A5F0AEB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EB0A9D9B-8FF5-462F-A878-38CB09D219CC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Extorsión:  </a:t>
          </a:r>
          <a:r>
            <a:rPr lang="es-ES_tradnl" sz="1200" b="0" dirty="0">
              <a:latin typeface="Candara" panose="020E0502030303020204" pitchFamily="34" charset="0"/>
            </a:rPr>
            <a:t>aprovechar cargo – amenaza obliga al usuario 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1C734104-91D6-494E-8FBF-C8B203B35E9B}" type="parTrans" cxnId="{1000EDD9-177C-49EF-B895-2EF50312F46A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2601ECCB-D958-4C8C-8403-2D2E2937CA31}" type="sibTrans" cxnId="{1000EDD9-177C-49EF-B895-2EF50312F46A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B6A794A8-0E0A-4C91-A29F-3977824E3D82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Falta de ética: </a:t>
          </a:r>
          <a:r>
            <a:rPr lang="es-ES_tradnl" sz="1200" b="0" dirty="0">
              <a:latin typeface="Candara" panose="020E0502030303020204" pitchFamily="34" charset="0"/>
            </a:rPr>
            <a:t>No cumplir con los valore y funciones. 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838613CF-47EB-4E9F-8CEF-81CF95198B60}" type="parTrans" cxnId="{62BE96E5-1295-4CA5-9A21-9504B8C6793D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C3021B05-B426-4D22-BC51-2AC70F04BC12}" type="sibTrans" cxnId="{62BE96E5-1295-4CA5-9A21-9504B8C6793D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E17179A2-8BE5-4FAC-9BE0-A13D59F20FE4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Colusión: </a:t>
          </a:r>
          <a:r>
            <a:rPr lang="es-ES_tradnl" sz="1200" b="0" dirty="0">
              <a:latin typeface="Candara" panose="020E0502030303020204" pitchFamily="34" charset="0"/>
            </a:rPr>
            <a:t>Asociación delictiva, obtener beneficios a través de procesos dirigidos.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A4507125-EEB4-4F78-806F-367E03F36570}" type="parTrans" cxnId="{BB53FB16-F0A4-4FBD-9340-A5BD65991D2C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A0C41997-B566-4CEE-969A-E67C23784337}" type="sibTrans" cxnId="{BB53FB16-F0A4-4FBD-9340-A5BD65991D2C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90E13416-7058-4C12-87C3-41A92199C846}">
      <dgm:prSet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Concusión: S.P. </a:t>
          </a:r>
          <a:r>
            <a:rPr lang="es-ES_tradnl" sz="1200" b="0" dirty="0">
              <a:latin typeface="Candara" panose="020E0502030303020204" pitchFamily="34" charset="0"/>
            </a:rPr>
            <a:t>exige pago para hacer su función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5686B86A-B8B0-4351-94A3-1752C75C0FA6}" type="parTrans" cxnId="{7073C9EB-3FB1-4865-A48E-37284DD2E7CB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38431AAF-3BDD-4274-9DC2-5DEDF0BAD194}" type="sibTrans" cxnId="{7073C9EB-3FB1-4865-A48E-37284DD2E7CB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0DC047CF-757E-4578-B431-37D10104D680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Fraude: S.P </a:t>
          </a:r>
          <a:r>
            <a:rPr lang="es-ES_tradnl" sz="1200" b="0" dirty="0">
              <a:latin typeface="Candara" panose="020E0502030303020204" pitchFamily="34" charset="0"/>
            </a:rPr>
            <a:t>vende o hace uso ilegal de los bienes que le han sido confiados. 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E955E03E-F668-4CF1-B9F7-94940DCA7F10}" type="parTrans" cxnId="{B10264C9-A81B-427B-AA9A-59ABDFED221F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8C41C305-9610-4171-913A-3C374F25F103}" type="sibTrans" cxnId="{B10264C9-A81B-427B-AA9A-59ABDFED221F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C7E1F665-788A-469E-980E-4E781400791B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Soborno: </a:t>
          </a:r>
          <a:r>
            <a:rPr lang="es-ES_tradnl" sz="1200" b="0" dirty="0">
              <a:latin typeface="Candara" panose="020E0502030303020204" pitchFamily="34" charset="0"/>
            </a:rPr>
            <a:t>Corromper a alguien con dinero, o regalos para obtener algo de esa persona 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7165745C-6743-4656-8D98-C0F7DAD424D8}" type="parTrans" cxnId="{B14FA2AA-A709-4682-96E6-F65DA5E27C88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5EE66821-DC4E-438F-A85A-966E1B159632}" type="sibTrans" cxnId="{B14FA2AA-A709-4682-96E6-F65DA5E27C88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AA4C2EB8-0572-451A-BF3C-955CFBF91632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Peculado: </a:t>
          </a:r>
          <a:r>
            <a:rPr lang="es-ES_tradnl" sz="1200" b="0" dirty="0">
              <a:latin typeface="Candara" panose="020E0502030303020204" pitchFamily="34" charset="0"/>
            </a:rPr>
            <a:t>Abuso de fondos o bienes que están a disposición del S.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48D046B8-DC50-4C45-AA3A-10C0EFA526CA}" type="parTrans" cxnId="{A493C588-A8A4-485A-9D61-C8F15C6F4FB0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71850A0E-FD0A-4AEB-A358-E3CB8B8C2986}" type="sibTrans" cxnId="{A493C588-A8A4-485A-9D61-C8F15C6F4FB0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869D3B4E-16D6-495E-922C-49C3F200D69C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Prevaricato: </a:t>
          </a:r>
          <a:r>
            <a:rPr lang="es-ES_tradnl" sz="1200" b="0" dirty="0">
              <a:latin typeface="Candara" panose="020E0502030303020204" pitchFamily="34" charset="0"/>
            </a:rPr>
            <a:t>Faltas a las obligaciones y deberes inherentes al cargo.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2E5315D3-2A8D-433C-916B-CCEB6DA493CA}" type="parTrans" cxnId="{83F24C4E-B4A7-49F2-B7EC-B243C2FCAE39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9EBEF945-1D7E-4CCD-A27E-4874C4854251}" type="sibTrans" cxnId="{83F24C4E-B4A7-49F2-B7EC-B243C2FCAE39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B1D8C782-18D8-413F-9E21-BA10005C512B}">
      <dgm:prSet phldrT="[Texto]" custT="1"/>
      <dgm:spPr>
        <a:solidFill>
          <a:srgbClr val="C50D0F">
            <a:alpha val="50000"/>
          </a:srgbClr>
        </a:solidFill>
      </dgm:spPr>
      <dgm:t>
        <a:bodyPr/>
        <a:lstStyle/>
        <a:p>
          <a:r>
            <a:rPr lang="es-ES_tradnl" sz="1200" b="1" dirty="0">
              <a:latin typeface="Candara" panose="020E0502030303020204" pitchFamily="34" charset="0"/>
            </a:rPr>
            <a:t>Tráfico de influencias: </a:t>
          </a:r>
          <a:r>
            <a:rPr lang="es-ES_tradnl" sz="1200" b="0" dirty="0">
              <a:latin typeface="Candara" panose="020E0502030303020204" pitchFamily="34" charset="0"/>
            </a:rPr>
            <a:t>Utilizar su cargo para obtener un beneficio personal o familiar. 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AAAAF047-76B6-4BDA-A55E-9BDB0AB7F544}" type="parTrans" cxnId="{48050E1E-A998-4AA0-9080-6FF613A5A097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BA5E58B9-AF07-4450-8AB4-A4ED7ADA80A4}" type="sibTrans" cxnId="{48050E1E-A998-4AA0-9080-6FF613A5A097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659131A7-C006-4E75-ACEF-AFBBF97C10EB}" type="pres">
      <dgm:prSet presAssocID="{403FC485-6374-4752-A16C-E55CBD31DD47}" presName="composite" presStyleCnt="0">
        <dgm:presLayoutVars>
          <dgm:chMax val="1"/>
          <dgm:dir/>
          <dgm:resizeHandles val="exact"/>
        </dgm:presLayoutVars>
      </dgm:prSet>
      <dgm:spPr/>
    </dgm:pt>
    <dgm:pt modelId="{500A43D5-FD39-4088-8D8A-27E72CBF1F3B}" type="pres">
      <dgm:prSet presAssocID="{403FC485-6374-4752-A16C-E55CBD31DD47}" presName="radial" presStyleCnt="0">
        <dgm:presLayoutVars>
          <dgm:animLvl val="ctr"/>
        </dgm:presLayoutVars>
      </dgm:prSet>
      <dgm:spPr/>
    </dgm:pt>
    <dgm:pt modelId="{39A8017A-0F06-42F5-8CFD-4A6C3AB04802}" type="pres">
      <dgm:prSet presAssocID="{DF35CF00-1C9A-4129-B7E4-985E372D15A8}" presName="centerShape" presStyleLbl="vennNode1" presStyleIdx="0" presStyleCnt="11"/>
      <dgm:spPr/>
    </dgm:pt>
    <dgm:pt modelId="{F0A29281-3352-48D9-AE88-AC16F2219A43}" type="pres">
      <dgm:prSet presAssocID="{E4F662A6-77E7-460F-8D60-B3E47F072DD1}" presName="node" presStyleLbl="vennNode1" presStyleIdx="1" presStyleCnt="11">
        <dgm:presLayoutVars>
          <dgm:bulletEnabled val="1"/>
        </dgm:presLayoutVars>
      </dgm:prSet>
      <dgm:spPr/>
    </dgm:pt>
    <dgm:pt modelId="{F941BA7A-F73E-4EF5-9010-C264EC3483F3}" type="pres">
      <dgm:prSet presAssocID="{EB0A9D9B-8FF5-462F-A878-38CB09D219CC}" presName="node" presStyleLbl="vennNode1" presStyleIdx="2" presStyleCnt="11">
        <dgm:presLayoutVars>
          <dgm:bulletEnabled val="1"/>
        </dgm:presLayoutVars>
      </dgm:prSet>
      <dgm:spPr/>
    </dgm:pt>
    <dgm:pt modelId="{B61F9452-A532-49F3-8F7C-7426AE48CE6B}" type="pres">
      <dgm:prSet presAssocID="{90E13416-7058-4C12-87C3-41A92199C846}" presName="node" presStyleLbl="vennNode1" presStyleIdx="3" presStyleCnt="11">
        <dgm:presLayoutVars>
          <dgm:bulletEnabled val="1"/>
        </dgm:presLayoutVars>
      </dgm:prSet>
      <dgm:spPr/>
    </dgm:pt>
    <dgm:pt modelId="{66E186AE-D625-4EF4-BB5A-0D5C059894B9}" type="pres">
      <dgm:prSet presAssocID="{B6A794A8-0E0A-4C91-A29F-3977824E3D82}" presName="node" presStyleLbl="vennNode1" presStyleIdx="4" presStyleCnt="11">
        <dgm:presLayoutVars>
          <dgm:bulletEnabled val="1"/>
        </dgm:presLayoutVars>
      </dgm:prSet>
      <dgm:spPr/>
    </dgm:pt>
    <dgm:pt modelId="{7A909612-289A-4517-B624-E17E99C7AE61}" type="pres">
      <dgm:prSet presAssocID="{E17179A2-8BE5-4FAC-9BE0-A13D59F20FE4}" presName="node" presStyleLbl="vennNode1" presStyleIdx="5" presStyleCnt="11">
        <dgm:presLayoutVars>
          <dgm:bulletEnabled val="1"/>
        </dgm:presLayoutVars>
      </dgm:prSet>
      <dgm:spPr/>
    </dgm:pt>
    <dgm:pt modelId="{C19B843E-96B5-4845-BD35-4C1BB342EE34}" type="pres">
      <dgm:prSet presAssocID="{0DC047CF-757E-4578-B431-37D10104D680}" presName="node" presStyleLbl="vennNode1" presStyleIdx="6" presStyleCnt="11">
        <dgm:presLayoutVars>
          <dgm:bulletEnabled val="1"/>
        </dgm:presLayoutVars>
      </dgm:prSet>
      <dgm:spPr/>
    </dgm:pt>
    <dgm:pt modelId="{DD9A0220-802A-4E07-A34D-08BB42A7F78B}" type="pres">
      <dgm:prSet presAssocID="{C7E1F665-788A-469E-980E-4E781400791B}" presName="node" presStyleLbl="vennNode1" presStyleIdx="7" presStyleCnt="11">
        <dgm:presLayoutVars>
          <dgm:bulletEnabled val="1"/>
        </dgm:presLayoutVars>
      </dgm:prSet>
      <dgm:spPr/>
    </dgm:pt>
    <dgm:pt modelId="{812AB5DD-0445-4D87-BAB0-70311F3F2109}" type="pres">
      <dgm:prSet presAssocID="{AA4C2EB8-0572-451A-BF3C-955CFBF91632}" presName="node" presStyleLbl="vennNode1" presStyleIdx="8" presStyleCnt="11">
        <dgm:presLayoutVars>
          <dgm:bulletEnabled val="1"/>
        </dgm:presLayoutVars>
      </dgm:prSet>
      <dgm:spPr/>
    </dgm:pt>
    <dgm:pt modelId="{4EC31D00-1EA3-43F0-9CFF-D7B699CE4C6C}" type="pres">
      <dgm:prSet presAssocID="{869D3B4E-16D6-495E-922C-49C3F200D69C}" presName="node" presStyleLbl="vennNode1" presStyleIdx="9" presStyleCnt="11">
        <dgm:presLayoutVars>
          <dgm:bulletEnabled val="1"/>
        </dgm:presLayoutVars>
      </dgm:prSet>
      <dgm:spPr/>
    </dgm:pt>
    <dgm:pt modelId="{3AED79FE-D27A-4FD5-AEE2-214B2666D7EB}" type="pres">
      <dgm:prSet presAssocID="{B1D8C782-18D8-413F-9E21-BA10005C512B}" presName="node" presStyleLbl="vennNode1" presStyleIdx="10" presStyleCnt="11">
        <dgm:presLayoutVars>
          <dgm:bulletEnabled val="1"/>
        </dgm:presLayoutVars>
      </dgm:prSet>
      <dgm:spPr/>
    </dgm:pt>
  </dgm:ptLst>
  <dgm:cxnLst>
    <dgm:cxn modelId="{F0F9B10D-1790-4A0B-BC26-94DC1E1BC194}" type="presOf" srcId="{EB0A9D9B-8FF5-462F-A878-38CB09D219CC}" destId="{F941BA7A-F73E-4EF5-9010-C264EC3483F3}" srcOrd="0" destOrd="0" presId="urn:microsoft.com/office/officeart/2005/8/layout/radial3"/>
    <dgm:cxn modelId="{BB53FB16-F0A4-4FBD-9340-A5BD65991D2C}" srcId="{DF35CF00-1C9A-4129-B7E4-985E372D15A8}" destId="{E17179A2-8BE5-4FAC-9BE0-A13D59F20FE4}" srcOrd="4" destOrd="0" parTransId="{A4507125-EEB4-4F78-806F-367E03F36570}" sibTransId="{A0C41997-B566-4CEE-969A-E67C23784337}"/>
    <dgm:cxn modelId="{48050E1E-A998-4AA0-9080-6FF613A5A097}" srcId="{DF35CF00-1C9A-4129-B7E4-985E372D15A8}" destId="{B1D8C782-18D8-413F-9E21-BA10005C512B}" srcOrd="9" destOrd="0" parTransId="{AAAAF047-76B6-4BDA-A55E-9BDB0AB7F544}" sibTransId="{BA5E58B9-AF07-4450-8AB4-A4ED7ADA80A4}"/>
    <dgm:cxn modelId="{6DCD6037-E969-4C1D-BBCA-DA3F39ABADB6}" type="presOf" srcId="{403FC485-6374-4752-A16C-E55CBD31DD47}" destId="{659131A7-C006-4E75-ACEF-AFBBF97C10EB}" srcOrd="0" destOrd="0" presId="urn:microsoft.com/office/officeart/2005/8/layout/radial3"/>
    <dgm:cxn modelId="{3E4A723F-7305-4D0E-963D-4011A6C4D703}" type="presOf" srcId="{869D3B4E-16D6-495E-922C-49C3F200D69C}" destId="{4EC31D00-1EA3-43F0-9CFF-D7B699CE4C6C}" srcOrd="0" destOrd="0" presId="urn:microsoft.com/office/officeart/2005/8/layout/radial3"/>
    <dgm:cxn modelId="{DA7DA747-1993-4864-AB3C-9A669F57A0AA}" type="presOf" srcId="{DF35CF00-1C9A-4129-B7E4-985E372D15A8}" destId="{39A8017A-0F06-42F5-8CFD-4A6C3AB04802}" srcOrd="0" destOrd="0" presId="urn:microsoft.com/office/officeart/2005/8/layout/radial3"/>
    <dgm:cxn modelId="{E81C9949-C7B7-44EB-8DFE-BF5C2E936EF9}" type="presOf" srcId="{90E13416-7058-4C12-87C3-41A92199C846}" destId="{B61F9452-A532-49F3-8F7C-7426AE48CE6B}" srcOrd="0" destOrd="0" presId="urn:microsoft.com/office/officeart/2005/8/layout/radial3"/>
    <dgm:cxn modelId="{3EE9096E-B6D9-40BA-8C89-C1241B946125}" type="presOf" srcId="{C7E1F665-788A-469E-980E-4E781400791B}" destId="{DD9A0220-802A-4E07-A34D-08BB42A7F78B}" srcOrd="0" destOrd="0" presId="urn:microsoft.com/office/officeart/2005/8/layout/radial3"/>
    <dgm:cxn modelId="{83F24C4E-B4A7-49F2-B7EC-B243C2FCAE39}" srcId="{DF35CF00-1C9A-4129-B7E4-985E372D15A8}" destId="{869D3B4E-16D6-495E-922C-49C3F200D69C}" srcOrd="8" destOrd="0" parTransId="{2E5315D3-2A8D-433C-916B-CCEB6DA493CA}" sibTransId="{9EBEF945-1D7E-4CCD-A27E-4874C4854251}"/>
    <dgm:cxn modelId="{E1CF6972-4E6C-4511-A227-207B777964CF}" type="presOf" srcId="{0DC047CF-757E-4578-B431-37D10104D680}" destId="{C19B843E-96B5-4845-BD35-4C1BB342EE34}" srcOrd="0" destOrd="0" presId="urn:microsoft.com/office/officeart/2005/8/layout/radial3"/>
    <dgm:cxn modelId="{A493C588-A8A4-485A-9D61-C8F15C6F4FB0}" srcId="{DF35CF00-1C9A-4129-B7E4-985E372D15A8}" destId="{AA4C2EB8-0572-451A-BF3C-955CFBF91632}" srcOrd="7" destOrd="0" parTransId="{48D046B8-DC50-4C45-AA3A-10C0EFA526CA}" sibTransId="{71850A0E-FD0A-4AEB-A358-E3CB8B8C2986}"/>
    <dgm:cxn modelId="{76AE9690-7D4A-471C-92D4-E24FAA69F9ED}" type="presOf" srcId="{B6A794A8-0E0A-4C91-A29F-3977824E3D82}" destId="{66E186AE-D625-4EF4-BB5A-0D5C059894B9}" srcOrd="0" destOrd="0" presId="urn:microsoft.com/office/officeart/2005/8/layout/radial3"/>
    <dgm:cxn modelId="{E6BEC6A0-7870-459A-8470-186B438085B0}" type="presOf" srcId="{E4F662A6-77E7-460F-8D60-B3E47F072DD1}" destId="{F0A29281-3352-48D9-AE88-AC16F2219A43}" srcOrd="0" destOrd="0" presId="urn:microsoft.com/office/officeart/2005/8/layout/radial3"/>
    <dgm:cxn modelId="{B14FA2AA-A709-4682-96E6-F65DA5E27C88}" srcId="{DF35CF00-1C9A-4129-B7E4-985E372D15A8}" destId="{C7E1F665-788A-469E-980E-4E781400791B}" srcOrd="6" destOrd="0" parTransId="{7165745C-6743-4656-8D98-C0F7DAD424D8}" sibTransId="{5EE66821-DC4E-438F-A85A-966E1B159632}"/>
    <dgm:cxn modelId="{659DECBD-FCF2-419E-AD10-ED926EBCA352}" srcId="{403FC485-6374-4752-A16C-E55CBD31DD47}" destId="{DF35CF00-1C9A-4129-B7E4-985E372D15A8}" srcOrd="0" destOrd="0" parTransId="{DDE32A44-A3A7-4B2D-969E-2B3B191B3AE0}" sibTransId="{4B57907E-541F-4622-9C30-A54404D421E8}"/>
    <dgm:cxn modelId="{B10264C9-A81B-427B-AA9A-59ABDFED221F}" srcId="{DF35CF00-1C9A-4129-B7E4-985E372D15A8}" destId="{0DC047CF-757E-4578-B431-37D10104D680}" srcOrd="5" destOrd="0" parTransId="{E955E03E-F668-4CF1-B9F7-94940DCA7F10}" sibTransId="{8C41C305-9610-4171-913A-3C374F25F103}"/>
    <dgm:cxn modelId="{5FE526CB-71A8-4A90-8D20-6F72E00F1227}" type="presOf" srcId="{AA4C2EB8-0572-451A-BF3C-955CFBF91632}" destId="{812AB5DD-0445-4D87-BAB0-70311F3F2109}" srcOrd="0" destOrd="0" presId="urn:microsoft.com/office/officeart/2005/8/layout/radial3"/>
    <dgm:cxn modelId="{89A046CE-6818-4F28-955E-6858A3627E92}" type="presOf" srcId="{E17179A2-8BE5-4FAC-9BE0-A13D59F20FE4}" destId="{7A909612-289A-4517-B624-E17E99C7AE61}" srcOrd="0" destOrd="0" presId="urn:microsoft.com/office/officeart/2005/8/layout/radial3"/>
    <dgm:cxn modelId="{1000EDD9-177C-49EF-B895-2EF50312F46A}" srcId="{DF35CF00-1C9A-4129-B7E4-985E372D15A8}" destId="{EB0A9D9B-8FF5-462F-A878-38CB09D219CC}" srcOrd="1" destOrd="0" parTransId="{1C734104-91D6-494E-8FBF-C8B203B35E9B}" sibTransId="{2601ECCB-D958-4C8C-8403-2D2E2937CA31}"/>
    <dgm:cxn modelId="{B0A8D2DF-D60C-472D-BDA7-90F404CA7AE1}" type="presOf" srcId="{B1D8C782-18D8-413F-9E21-BA10005C512B}" destId="{3AED79FE-D27A-4FD5-AEE2-214B2666D7EB}" srcOrd="0" destOrd="0" presId="urn:microsoft.com/office/officeart/2005/8/layout/radial3"/>
    <dgm:cxn modelId="{62BE96E5-1295-4CA5-9A21-9504B8C6793D}" srcId="{DF35CF00-1C9A-4129-B7E4-985E372D15A8}" destId="{B6A794A8-0E0A-4C91-A29F-3977824E3D82}" srcOrd="3" destOrd="0" parTransId="{838613CF-47EB-4E9F-8CEF-81CF95198B60}" sibTransId="{C3021B05-B426-4D22-BC51-2AC70F04BC12}"/>
    <dgm:cxn modelId="{7073C9EB-3FB1-4865-A48E-37284DD2E7CB}" srcId="{DF35CF00-1C9A-4129-B7E4-985E372D15A8}" destId="{90E13416-7058-4C12-87C3-41A92199C846}" srcOrd="2" destOrd="0" parTransId="{5686B86A-B8B0-4351-94A3-1752C75C0FA6}" sibTransId="{38431AAF-3BDD-4274-9DC2-5DEDF0BAD194}"/>
    <dgm:cxn modelId="{D70468F8-3314-48D4-908A-11CD2A5F0AEB}" srcId="{DF35CF00-1C9A-4129-B7E4-985E372D15A8}" destId="{E4F662A6-77E7-460F-8D60-B3E47F072DD1}" srcOrd="0" destOrd="0" parTransId="{FA75867D-4DB9-4CB0-8406-D862D28ED772}" sibTransId="{7C1F32E7-1A5E-4EFC-A1D6-7F9F27799659}"/>
    <dgm:cxn modelId="{1A6B4D49-C083-451D-B4CA-84917D2A918D}" type="presParOf" srcId="{659131A7-C006-4E75-ACEF-AFBBF97C10EB}" destId="{500A43D5-FD39-4088-8D8A-27E72CBF1F3B}" srcOrd="0" destOrd="0" presId="urn:microsoft.com/office/officeart/2005/8/layout/radial3"/>
    <dgm:cxn modelId="{331A1EC1-0D19-41A2-B665-A0AEB3568DBC}" type="presParOf" srcId="{500A43D5-FD39-4088-8D8A-27E72CBF1F3B}" destId="{39A8017A-0F06-42F5-8CFD-4A6C3AB04802}" srcOrd="0" destOrd="0" presId="urn:microsoft.com/office/officeart/2005/8/layout/radial3"/>
    <dgm:cxn modelId="{9FB9B276-4357-46EF-8D6D-85F1637DAD2F}" type="presParOf" srcId="{500A43D5-FD39-4088-8D8A-27E72CBF1F3B}" destId="{F0A29281-3352-48D9-AE88-AC16F2219A43}" srcOrd="1" destOrd="0" presId="urn:microsoft.com/office/officeart/2005/8/layout/radial3"/>
    <dgm:cxn modelId="{D6ABFC45-6158-46ED-A8EE-1EE56E0CCBF2}" type="presParOf" srcId="{500A43D5-FD39-4088-8D8A-27E72CBF1F3B}" destId="{F941BA7A-F73E-4EF5-9010-C264EC3483F3}" srcOrd="2" destOrd="0" presId="urn:microsoft.com/office/officeart/2005/8/layout/radial3"/>
    <dgm:cxn modelId="{ED5417B9-0F0D-43C6-B0B5-46CCF2CE6EAA}" type="presParOf" srcId="{500A43D5-FD39-4088-8D8A-27E72CBF1F3B}" destId="{B61F9452-A532-49F3-8F7C-7426AE48CE6B}" srcOrd="3" destOrd="0" presId="urn:microsoft.com/office/officeart/2005/8/layout/radial3"/>
    <dgm:cxn modelId="{7A7FC356-D2A0-42B7-ADB5-06B984D8E529}" type="presParOf" srcId="{500A43D5-FD39-4088-8D8A-27E72CBF1F3B}" destId="{66E186AE-D625-4EF4-BB5A-0D5C059894B9}" srcOrd="4" destOrd="0" presId="urn:microsoft.com/office/officeart/2005/8/layout/radial3"/>
    <dgm:cxn modelId="{379247E5-6D2F-4260-833A-20352AB5FA72}" type="presParOf" srcId="{500A43D5-FD39-4088-8D8A-27E72CBF1F3B}" destId="{7A909612-289A-4517-B624-E17E99C7AE61}" srcOrd="5" destOrd="0" presId="urn:microsoft.com/office/officeart/2005/8/layout/radial3"/>
    <dgm:cxn modelId="{4AE42A7A-D31F-47C5-B19A-AEBDBDBF5F90}" type="presParOf" srcId="{500A43D5-FD39-4088-8D8A-27E72CBF1F3B}" destId="{C19B843E-96B5-4845-BD35-4C1BB342EE34}" srcOrd="6" destOrd="0" presId="urn:microsoft.com/office/officeart/2005/8/layout/radial3"/>
    <dgm:cxn modelId="{766BA01D-C060-4316-AC47-0C443BE4343B}" type="presParOf" srcId="{500A43D5-FD39-4088-8D8A-27E72CBF1F3B}" destId="{DD9A0220-802A-4E07-A34D-08BB42A7F78B}" srcOrd="7" destOrd="0" presId="urn:microsoft.com/office/officeart/2005/8/layout/radial3"/>
    <dgm:cxn modelId="{FB7DE458-0507-4653-AF55-B80291E4196B}" type="presParOf" srcId="{500A43D5-FD39-4088-8D8A-27E72CBF1F3B}" destId="{812AB5DD-0445-4D87-BAB0-70311F3F2109}" srcOrd="8" destOrd="0" presId="urn:microsoft.com/office/officeart/2005/8/layout/radial3"/>
    <dgm:cxn modelId="{5B276B33-08B4-4E8C-AEF8-F701DB144DB9}" type="presParOf" srcId="{500A43D5-FD39-4088-8D8A-27E72CBF1F3B}" destId="{4EC31D00-1EA3-43F0-9CFF-D7B699CE4C6C}" srcOrd="9" destOrd="0" presId="urn:microsoft.com/office/officeart/2005/8/layout/radial3"/>
    <dgm:cxn modelId="{5D273C57-1410-4991-BC6E-B062636C068B}" type="presParOf" srcId="{500A43D5-FD39-4088-8D8A-27E72CBF1F3B}" destId="{3AED79FE-D27A-4FD5-AEE2-214B2666D7EB}" srcOrd="1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232F7C4-6546-493A-A40D-CD1DDBF3010B}" type="doc">
      <dgm:prSet loTypeId="urn:microsoft.com/office/officeart/2005/8/layout/radial6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CO"/>
        </a:p>
      </dgm:t>
    </dgm:pt>
    <dgm:pt modelId="{5F9A3646-FFFB-4C13-A7C5-063F3BA21417}">
      <dgm:prSet phldrT="[Texto]" custT="1"/>
      <dgm:spPr/>
      <dgm:t>
        <a:bodyPr/>
        <a:lstStyle/>
        <a:p>
          <a:endParaRPr lang="es-CO" sz="1600" b="1" dirty="0">
            <a:latin typeface="Candara" panose="020E0502030303020204" pitchFamily="34" charset="0"/>
          </a:endParaRPr>
        </a:p>
      </dgm:t>
    </dgm:pt>
    <dgm:pt modelId="{A668C0F7-1DF1-4DA4-A451-075E9767EF46}" type="parTrans" cxnId="{F23179C6-3A08-4CB1-8760-AF96245E6902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9DA48710-95E4-4CF9-9B43-069E861B4ADC}" type="sibTrans" cxnId="{F23179C6-3A08-4CB1-8760-AF96245E6902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7A08CBC3-A371-4491-856C-255E40955AF7}">
      <dgm:prSet phldrT="[Texto]" custT="1"/>
      <dgm:spPr>
        <a:solidFill>
          <a:srgbClr val="C50D0F"/>
        </a:solidFill>
      </dgm:spPr>
      <dgm:t>
        <a:bodyPr/>
        <a:lstStyle/>
        <a:p>
          <a:r>
            <a:rPr lang="es-ES_tradnl" sz="1400" b="1" dirty="0">
              <a:latin typeface="Candara" panose="020E0502030303020204" pitchFamily="34" charset="0"/>
            </a:rPr>
            <a:t>Pagos de Facilitación:</a:t>
          </a:r>
        </a:p>
        <a:p>
          <a:r>
            <a:rPr lang="es-ES_tradnl" sz="1400" b="1" dirty="0">
              <a:latin typeface="Candara" panose="020E0502030303020204" pitchFamily="34" charset="0"/>
            </a:rPr>
            <a:t> </a:t>
          </a:r>
          <a:r>
            <a:rPr lang="es-ES_tradnl" sz="1200" b="0" dirty="0">
              <a:latin typeface="Candara" panose="020E0502030303020204" pitchFamily="34" charset="0"/>
            </a:rPr>
            <a:t>Pagos para acelerar trámites. 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D98ED939-32AE-4F84-887B-B4553E0BDBB6}" type="parTrans" cxnId="{EFB25FED-FD58-4B9B-88E4-47EB41FB380C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C2684734-D11D-4F24-A899-FE55DADA68F0}" type="sibTrans" cxnId="{EFB25FED-FD58-4B9B-88E4-47EB41FB380C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C40E016C-A818-4A1D-A521-9A567211ED4A}">
      <dgm:prSet phldrT="[Texto]" custT="1"/>
      <dgm:spPr>
        <a:solidFill>
          <a:srgbClr val="C50D0F"/>
        </a:solidFill>
      </dgm:spPr>
      <dgm:t>
        <a:bodyPr/>
        <a:lstStyle/>
        <a:p>
          <a:r>
            <a:rPr lang="es-ES_tradnl" sz="1400" b="1" dirty="0">
              <a:latin typeface="Candara" panose="020E0502030303020204" pitchFamily="34" charset="0"/>
            </a:rPr>
            <a:t>Financiación Campañas Políticas</a:t>
          </a:r>
          <a:r>
            <a:rPr lang="es-ES_tradnl" sz="1400" dirty="0">
              <a:latin typeface="Candara" panose="020E0502030303020204" pitchFamily="34" charset="0"/>
            </a:rPr>
            <a:t> </a:t>
          </a:r>
          <a:endParaRPr lang="es-CO" sz="1400" dirty="0">
            <a:latin typeface="Candara" panose="020E0502030303020204" pitchFamily="34" charset="0"/>
          </a:endParaRPr>
        </a:p>
      </dgm:t>
    </dgm:pt>
    <dgm:pt modelId="{C735DE37-E0A0-4612-B6C3-78010A1F23FC}" type="parTrans" cxnId="{D920D3E7-830E-4D84-87FC-9B2EE157113E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D371F13A-6253-468E-A4C3-5D94F8E443E5}" type="sibTrans" cxnId="{D920D3E7-830E-4D84-87FC-9B2EE157113E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8B776107-0EDB-4B32-A193-2F3893AE4EE6}">
      <dgm:prSet phldrT="[Texto]" custT="1"/>
      <dgm:spPr>
        <a:solidFill>
          <a:srgbClr val="C50D0F"/>
        </a:solidFill>
      </dgm:spPr>
      <dgm:t>
        <a:bodyPr/>
        <a:lstStyle/>
        <a:p>
          <a:r>
            <a:rPr lang="es-ES_tradnl" sz="1400" b="1" dirty="0">
              <a:latin typeface="Candara" panose="020E0502030303020204" pitchFamily="34" charset="0"/>
            </a:rPr>
            <a:t>CONFLICTO DE INTERESES: </a:t>
          </a:r>
        </a:p>
        <a:p>
          <a:r>
            <a:rPr lang="es-ES_tradnl" sz="1200" b="0" dirty="0">
              <a:latin typeface="Candara" panose="020E0502030303020204" pitchFamily="34" charset="0"/>
            </a:rPr>
            <a:t>No dejarse influenciar por beneficios personales n actuar para beneficiar directa o indirectamente. 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40426AE3-AF30-44EE-B489-96C3382A1FB6}" type="parTrans" cxnId="{DEA3965A-0664-4E89-BE85-6C3D7C9F6100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25CBDFF3-4ABA-4E38-A2B3-AEDA85501EF8}" type="sibTrans" cxnId="{DEA3965A-0664-4E89-BE85-6C3D7C9F6100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2A8A13E4-04F1-47A7-8605-6779B8E2C136}">
      <dgm:prSet phldrT="[Texto]" custT="1"/>
      <dgm:spPr>
        <a:solidFill>
          <a:srgbClr val="C50D0F"/>
        </a:solidFill>
      </dgm:spPr>
      <dgm:t>
        <a:bodyPr/>
        <a:lstStyle/>
        <a:p>
          <a:r>
            <a:rPr lang="es-ES_tradnl" sz="1400" b="1" dirty="0">
              <a:latin typeface="Candara" panose="020E0502030303020204" pitchFamily="34" charset="0"/>
            </a:rPr>
            <a:t>PUERTA GIRATORIA: </a:t>
          </a:r>
        </a:p>
        <a:p>
          <a:r>
            <a:rPr lang="es-ES_tradnl" sz="1200" b="0" dirty="0">
              <a:latin typeface="Candara" panose="020E0502030303020204" pitchFamily="34" charset="0"/>
            </a:rPr>
            <a:t>Ley 1474 de 2011 – prohibición de contratar cualquier función relacionada con su área en los 2 años posteriores al ejercicio de su cargo. </a:t>
          </a:r>
          <a:endParaRPr lang="es-CO" sz="1200" b="0" dirty="0">
            <a:latin typeface="Candara" panose="020E0502030303020204" pitchFamily="34" charset="0"/>
          </a:endParaRPr>
        </a:p>
      </dgm:t>
    </dgm:pt>
    <dgm:pt modelId="{8D0883F4-4C04-4774-B9E5-7F6AB8717627}" type="parTrans" cxnId="{2A69861E-F2A2-4747-81C3-3CB505FA5D72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F9F3AE52-B216-4199-BD0B-5F8B9F387A27}" type="sibTrans" cxnId="{2A69861E-F2A2-4747-81C3-3CB505FA5D72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A64935EA-D697-4853-9B0B-90CB00D74D0E}">
      <dgm:prSet phldrT="[Texto]" custT="1"/>
      <dgm:spPr>
        <a:solidFill>
          <a:srgbClr val="C50D0F"/>
        </a:solidFill>
      </dgm:spPr>
      <dgm:t>
        <a:bodyPr/>
        <a:lstStyle/>
        <a:p>
          <a:r>
            <a:rPr lang="es-ES_tradnl" sz="1400" b="1" dirty="0">
              <a:latin typeface="Candara" panose="020E0502030303020204" pitchFamily="34" charset="0"/>
            </a:rPr>
            <a:t>Donaciones y/o contribuciones caritativas: </a:t>
          </a:r>
        </a:p>
        <a:p>
          <a:r>
            <a:rPr lang="es-ES_tradnl" sz="1200" b="0" dirty="0">
              <a:latin typeface="Candara" panose="020E0502030303020204" pitchFamily="34" charset="0"/>
            </a:rPr>
            <a:t>Inmuebles – autorización Concejo de Bogotá – Muebles – Procedimiento.</a:t>
          </a:r>
          <a:r>
            <a:rPr lang="es-ES_tradnl" sz="1200" b="1" dirty="0">
              <a:latin typeface="Candara" panose="020E0502030303020204" pitchFamily="34" charset="0"/>
            </a:rPr>
            <a:t> </a:t>
          </a:r>
          <a:endParaRPr lang="es-CO" sz="1200" dirty="0">
            <a:latin typeface="Candara" panose="020E0502030303020204" pitchFamily="34" charset="0"/>
          </a:endParaRPr>
        </a:p>
      </dgm:t>
    </dgm:pt>
    <dgm:pt modelId="{FC5FE71A-1317-420C-A0BA-99F15A942CF8}" type="parTrans" cxnId="{DD5EAA5C-6FC6-40CC-A122-2C3D663E037F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2D62737D-C289-49C3-82B4-BE8585E0F23D}" type="sibTrans" cxnId="{DD5EAA5C-6FC6-40CC-A122-2C3D663E037F}">
      <dgm:prSet/>
      <dgm:spPr/>
      <dgm:t>
        <a:bodyPr/>
        <a:lstStyle/>
        <a:p>
          <a:endParaRPr lang="es-CO">
            <a:latin typeface="Candara" panose="020E0502030303020204" pitchFamily="34" charset="0"/>
          </a:endParaRPr>
        </a:p>
      </dgm:t>
    </dgm:pt>
    <dgm:pt modelId="{07DDCE76-552F-4C1D-A94C-84A0FCD70E45}" type="pres">
      <dgm:prSet presAssocID="{E232F7C4-6546-493A-A40D-CD1DDBF3010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22285E5-B076-4531-A53A-6A1CB6FA5DE9}" type="pres">
      <dgm:prSet presAssocID="{5F9A3646-FFFB-4C13-A7C5-063F3BA21417}" presName="centerShape" presStyleLbl="node0" presStyleIdx="0" presStyleCnt="1"/>
      <dgm:spPr/>
    </dgm:pt>
    <dgm:pt modelId="{E91D27C1-C005-4D22-8461-47378B96AEA5}" type="pres">
      <dgm:prSet presAssocID="{7A08CBC3-A371-4491-856C-255E40955AF7}" presName="node" presStyleLbl="node1" presStyleIdx="0" presStyleCnt="5" custScaleX="95769" custScaleY="91894">
        <dgm:presLayoutVars>
          <dgm:bulletEnabled val="1"/>
        </dgm:presLayoutVars>
      </dgm:prSet>
      <dgm:spPr/>
    </dgm:pt>
    <dgm:pt modelId="{F6B5F3BC-81DE-488C-A0DA-043C08D901FE}" type="pres">
      <dgm:prSet presAssocID="{7A08CBC3-A371-4491-856C-255E40955AF7}" presName="dummy" presStyleCnt="0"/>
      <dgm:spPr/>
    </dgm:pt>
    <dgm:pt modelId="{A06DF4CD-9536-4E19-93EE-2B2800AD96F2}" type="pres">
      <dgm:prSet presAssocID="{C2684734-D11D-4F24-A899-FE55DADA68F0}" presName="sibTrans" presStyleLbl="sibTrans2D1" presStyleIdx="0" presStyleCnt="5"/>
      <dgm:spPr/>
    </dgm:pt>
    <dgm:pt modelId="{F5A7E4E7-316C-4454-B4D8-5BF319B105DE}" type="pres">
      <dgm:prSet presAssocID="{C40E016C-A818-4A1D-A521-9A567211ED4A}" presName="node" presStyleLbl="node1" presStyleIdx="1" presStyleCnt="5">
        <dgm:presLayoutVars>
          <dgm:bulletEnabled val="1"/>
        </dgm:presLayoutVars>
      </dgm:prSet>
      <dgm:spPr/>
    </dgm:pt>
    <dgm:pt modelId="{5D44F696-07D6-4FCE-B222-4F113D6E7B91}" type="pres">
      <dgm:prSet presAssocID="{C40E016C-A818-4A1D-A521-9A567211ED4A}" presName="dummy" presStyleCnt="0"/>
      <dgm:spPr/>
    </dgm:pt>
    <dgm:pt modelId="{F910F778-44BD-4666-99BF-E550241F0DD5}" type="pres">
      <dgm:prSet presAssocID="{D371F13A-6253-468E-A4C3-5D94F8E443E5}" presName="sibTrans" presStyleLbl="sibTrans2D1" presStyleIdx="1" presStyleCnt="5"/>
      <dgm:spPr/>
    </dgm:pt>
    <dgm:pt modelId="{CCA8D1B2-02A7-4805-88E4-D4A3643B122E}" type="pres">
      <dgm:prSet presAssocID="{8B776107-0EDB-4B32-A193-2F3893AE4EE6}" presName="node" presStyleLbl="node1" presStyleIdx="2" presStyleCnt="5" custScaleX="128721" custScaleY="121394">
        <dgm:presLayoutVars>
          <dgm:bulletEnabled val="1"/>
        </dgm:presLayoutVars>
      </dgm:prSet>
      <dgm:spPr/>
    </dgm:pt>
    <dgm:pt modelId="{894ADC43-0D69-4857-ACCD-6333A3DDF150}" type="pres">
      <dgm:prSet presAssocID="{8B776107-0EDB-4B32-A193-2F3893AE4EE6}" presName="dummy" presStyleCnt="0"/>
      <dgm:spPr/>
    </dgm:pt>
    <dgm:pt modelId="{E7A50542-C326-4DF9-9E09-E7C023289360}" type="pres">
      <dgm:prSet presAssocID="{25CBDFF3-4ABA-4E38-A2B3-AEDA85501EF8}" presName="sibTrans" presStyleLbl="sibTrans2D1" presStyleIdx="2" presStyleCnt="5"/>
      <dgm:spPr/>
    </dgm:pt>
    <dgm:pt modelId="{DDBC21ED-4E0F-4648-91A5-56F22FE9BE09}" type="pres">
      <dgm:prSet presAssocID="{2A8A13E4-04F1-47A7-8605-6779B8E2C136}" presName="node" presStyleLbl="node1" presStyleIdx="3" presStyleCnt="5" custScaleX="133508" custScaleY="126777">
        <dgm:presLayoutVars>
          <dgm:bulletEnabled val="1"/>
        </dgm:presLayoutVars>
      </dgm:prSet>
      <dgm:spPr/>
    </dgm:pt>
    <dgm:pt modelId="{30B0D4EC-3376-4AAE-960F-5E10E31602C1}" type="pres">
      <dgm:prSet presAssocID="{2A8A13E4-04F1-47A7-8605-6779B8E2C136}" presName="dummy" presStyleCnt="0"/>
      <dgm:spPr/>
    </dgm:pt>
    <dgm:pt modelId="{382C31B3-DB99-4ACD-8D17-11F0BA400C79}" type="pres">
      <dgm:prSet presAssocID="{F9F3AE52-B216-4199-BD0B-5F8B9F387A27}" presName="sibTrans" presStyleLbl="sibTrans2D1" presStyleIdx="3" presStyleCnt="5"/>
      <dgm:spPr/>
    </dgm:pt>
    <dgm:pt modelId="{42FADAB0-4C6C-4208-B95A-F04F63056BFD}" type="pres">
      <dgm:prSet presAssocID="{A64935EA-D697-4853-9B0B-90CB00D74D0E}" presName="node" presStyleLbl="node1" presStyleIdx="4" presStyleCnt="5" custScaleX="137258" custScaleY="127972">
        <dgm:presLayoutVars>
          <dgm:bulletEnabled val="1"/>
        </dgm:presLayoutVars>
      </dgm:prSet>
      <dgm:spPr/>
    </dgm:pt>
    <dgm:pt modelId="{1A98F3F9-86F7-43B5-8D70-CA890AAECB68}" type="pres">
      <dgm:prSet presAssocID="{A64935EA-D697-4853-9B0B-90CB00D74D0E}" presName="dummy" presStyleCnt="0"/>
      <dgm:spPr/>
    </dgm:pt>
    <dgm:pt modelId="{52CF7FBC-F7E9-4182-92DE-65B4D8C099D6}" type="pres">
      <dgm:prSet presAssocID="{2D62737D-C289-49C3-82B4-BE8585E0F23D}" presName="sibTrans" presStyleLbl="sibTrans2D1" presStyleIdx="4" presStyleCnt="5"/>
      <dgm:spPr/>
    </dgm:pt>
  </dgm:ptLst>
  <dgm:cxnLst>
    <dgm:cxn modelId="{C2286819-EA68-4A27-846A-178CCF7BE9A7}" type="presOf" srcId="{C40E016C-A818-4A1D-A521-9A567211ED4A}" destId="{F5A7E4E7-316C-4454-B4D8-5BF319B105DE}" srcOrd="0" destOrd="0" presId="urn:microsoft.com/office/officeart/2005/8/layout/radial6"/>
    <dgm:cxn modelId="{2A69861E-F2A2-4747-81C3-3CB505FA5D72}" srcId="{5F9A3646-FFFB-4C13-A7C5-063F3BA21417}" destId="{2A8A13E4-04F1-47A7-8605-6779B8E2C136}" srcOrd="3" destOrd="0" parTransId="{8D0883F4-4C04-4774-B9E5-7F6AB8717627}" sibTransId="{F9F3AE52-B216-4199-BD0B-5F8B9F387A27}"/>
    <dgm:cxn modelId="{DFE77F2C-3E55-4E9D-ACC5-7C80E84561A4}" type="presOf" srcId="{A64935EA-D697-4853-9B0B-90CB00D74D0E}" destId="{42FADAB0-4C6C-4208-B95A-F04F63056BFD}" srcOrd="0" destOrd="0" presId="urn:microsoft.com/office/officeart/2005/8/layout/radial6"/>
    <dgm:cxn modelId="{FBD16B35-5B76-4DDC-A8D4-89186C002B1E}" type="presOf" srcId="{F9F3AE52-B216-4199-BD0B-5F8B9F387A27}" destId="{382C31B3-DB99-4ACD-8D17-11F0BA400C79}" srcOrd="0" destOrd="0" presId="urn:microsoft.com/office/officeart/2005/8/layout/radial6"/>
    <dgm:cxn modelId="{178FC73E-6616-4359-83ED-1CAC687CFA5B}" type="presOf" srcId="{2D62737D-C289-49C3-82B4-BE8585E0F23D}" destId="{52CF7FBC-F7E9-4182-92DE-65B4D8C099D6}" srcOrd="0" destOrd="0" presId="urn:microsoft.com/office/officeart/2005/8/layout/radial6"/>
    <dgm:cxn modelId="{DD5EAA5C-6FC6-40CC-A122-2C3D663E037F}" srcId="{5F9A3646-FFFB-4C13-A7C5-063F3BA21417}" destId="{A64935EA-D697-4853-9B0B-90CB00D74D0E}" srcOrd="4" destOrd="0" parTransId="{FC5FE71A-1317-420C-A0BA-99F15A942CF8}" sibTransId="{2D62737D-C289-49C3-82B4-BE8585E0F23D}"/>
    <dgm:cxn modelId="{DEA3965A-0664-4E89-BE85-6C3D7C9F6100}" srcId="{5F9A3646-FFFB-4C13-A7C5-063F3BA21417}" destId="{8B776107-0EDB-4B32-A193-2F3893AE4EE6}" srcOrd="2" destOrd="0" parTransId="{40426AE3-AF30-44EE-B489-96C3382A1FB6}" sibTransId="{25CBDFF3-4ABA-4E38-A2B3-AEDA85501EF8}"/>
    <dgm:cxn modelId="{C65FDF8D-56B3-47A2-B029-91A2856127A8}" type="presOf" srcId="{7A08CBC3-A371-4491-856C-255E40955AF7}" destId="{E91D27C1-C005-4D22-8461-47378B96AEA5}" srcOrd="0" destOrd="0" presId="urn:microsoft.com/office/officeart/2005/8/layout/radial6"/>
    <dgm:cxn modelId="{38D1ED93-7972-46AA-BACB-E4FBD4DDE0ED}" type="presOf" srcId="{25CBDFF3-4ABA-4E38-A2B3-AEDA85501EF8}" destId="{E7A50542-C326-4DF9-9E09-E7C023289360}" srcOrd="0" destOrd="0" presId="urn:microsoft.com/office/officeart/2005/8/layout/radial6"/>
    <dgm:cxn modelId="{C5836DA4-03DB-4983-B61A-C46F752E6C73}" type="presOf" srcId="{8B776107-0EDB-4B32-A193-2F3893AE4EE6}" destId="{CCA8D1B2-02A7-4805-88E4-D4A3643B122E}" srcOrd="0" destOrd="0" presId="urn:microsoft.com/office/officeart/2005/8/layout/radial6"/>
    <dgm:cxn modelId="{FB217DBF-9C08-4D16-959B-B54B2356A725}" type="presOf" srcId="{2A8A13E4-04F1-47A7-8605-6779B8E2C136}" destId="{DDBC21ED-4E0F-4648-91A5-56F22FE9BE09}" srcOrd="0" destOrd="0" presId="urn:microsoft.com/office/officeart/2005/8/layout/radial6"/>
    <dgm:cxn modelId="{F23179C6-3A08-4CB1-8760-AF96245E6902}" srcId="{E232F7C4-6546-493A-A40D-CD1DDBF3010B}" destId="{5F9A3646-FFFB-4C13-A7C5-063F3BA21417}" srcOrd="0" destOrd="0" parTransId="{A668C0F7-1DF1-4DA4-A451-075E9767EF46}" sibTransId="{9DA48710-95E4-4CF9-9B43-069E861B4ADC}"/>
    <dgm:cxn modelId="{8C3D2AD8-D283-4EF6-BEE0-22AC8B7B3552}" type="presOf" srcId="{E232F7C4-6546-493A-A40D-CD1DDBF3010B}" destId="{07DDCE76-552F-4C1D-A94C-84A0FCD70E45}" srcOrd="0" destOrd="0" presId="urn:microsoft.com/office/officeart/2005/8/layout/radial6"/>
    <dgm:cxn modelId="{AB11D2D8-A99B-4AF0-BF8F-4609D4A47CE9}" type="presOf" srcId="{5F9A3646-FFFB-4C13-A7C5-063F3BA21417}" destId="{B22285E5-B076-4531-A53A-6A1CB6FA5DE9}" srcOrd="0" destOrd="0" presId="urn:microsoft.com/office/officeart/2005/8/layout/radial6"/>
    <dgm:cxn modelId="{D920D3E7-830E-4D84-87FC-9B2EE157113E}" srcId="{5F9A3646-FFFB-4C13-A7C5-063F3BA21417}" destId="{C40E016C-A818-4A1D-A521-9A567211ED4A}" srcOrd="1" destOrd="0" parTransId="{C735DE37-E0A0-4612-B6C3-78010A1F23FC}" sibTransId="{D371F13A-6253-468E-A4C3-5D94F8E443E5}"/>
    <dgm:cxn modelId="{36610FE8-EDF6-4118-80B3-CB48470FB404}" type="presOf" srcId="{D371F13A-6253-468E-A4C3-5D94F8E443E5}" destId="{F910F778-44BD-4666-99BF-E550241F0DD5}" srcOrd="0" destOrd="0" presId="urn:microsoft.com/office/officeart/2005/8/layout/radial6"/>
    <dgm:cxn modelId="{EFB25FED-FD58-4B9B-88E4-47EB41FB380C}" srcId="{5F9A3646-FFFB-4C13-A7C5-063F3BA21417}" destId="{7A08CBC3-A371-4491-856C-255E40955AF7}" srcOrd="0" destOrd="0" parTransId="{D98ED939-32AE-4F84-887B-B4553E0BDBB6}" sibTransId="{C2684734-D11D-4F24-A899-FE55DADA68F0}"/>
    <dgm:cxn modelId="{25EE99F1-82C6-4C8E-812B-631F159D90F5}" type="presOf" srcId="{C2684734-D11D-4F24-A899-FE55DADA68F0}" destId="{A06DF4CD-9536-4E19-93EE-2B2800AD96F2}" srcOrd="0" destOrd="0" presId="urn:microsoft.com/office/officeart/2005/8/layout/radial6"/>
    <dgm:cxn modelId="{AC48F5F8-AC26-4B9E-A362-F303FC4D8EB2}" type="presParOf" srcId="{07DDCE76-552F-4C1D-A94C-84A0FCD70E45}" destId="{B22285E5-B076-4531-A53A-6A1CB6FA5DE9}" srcOrd="0" destOrd="0" presId="urn:microsoft.com/office/officeart/2005/8/layout/radial6"/>
    <dgm:cxn modelId="{270CEC79-CAA1-44F0-9C7A-C57F8CF7037F}" type="presParOf" srcId="{07DDCE76-552F-4C1D-A94C-84A0FCD70E45}" destId="{E91D27C1-C005-4D22-8461-47378B96AEA5}" srcOrd="1" destOrd="0" presId="urn:microsoft.com/office/officeart/2005/8/layout/radial6"/>
    <dgm:cxn modelId="{078EA761-DE50-4ABF-A681-AFFA984CDF66}" type="presParOf" srcId="{07DDCE76-552F-4C1D-A94C-84A0FCD70E45}" destId="{F6B5F3BC-81DE-488C-A0DA-043C08D901FE}" srcOrd="2" destOrd="0" presId="urn:microsoft.com/office/officeart/2005/8/layout/radial6"/>
    <dgm:cxn modelId="{68016DBA-CA62-40ED-8C98-75B37735BDAA}" type="presParOf" srcId="{07DDCE76-552F-4C1D-A94C-84A0FCD70E45}" destId="{A06DF4CD-9536-4E19-93EE-2B2800AD96F2}" srcOrd="3" destOrd="0" presId="urn:microsoft.com/office/officeart/2005/8/layout/radial6"/>
    <dgm:cxn modelId="{843CBF2C-AF14-499F-AA40-62D3B83F5CEC}" type="presParOf" srcId="{07DDCE76-552F-4C1D-A94C-84A0FCD70E45}" destId="{F5A7E4E7-316C-4454-B4D8-5BF319B105DE}" srcOrd="4" destOrd="0" presId="urn:microsoft.com/office/officeart/2005/8/layout/radial6"/>
    <dgm:cxn modelId="{2F9F1234-F3EA-48D8-86DE-9922B0405454}" type="presParOf" srcId="{07DDCE76-552F-4C1D-A94C-84A0FCD70E45}" destId="{5D44F696-07D6-4FCE-B222-4F113D6E7B91}" srcOrd="5" destOrd="0" presId="urn:microsoft.com/office/officeart/2005/8/layout/radial6"/>
    <dgm:cxn modelId="{A4375A2C-0D2B-4EA1-8FDF-7D9E97CDC85F}" type="presParOf" srcId="{07DDCE76-552F-4C1D-A94C-84A0FCD70E45}" destId="{F910F778-44BD-4666-99BF-E550241F0DD5}" srcOrd="6" destOrd="0" presId="urn:microsoft.com/office/officeart/2005/8/layout/radial6"/>
    <dgm:cxn modelId="{5A5F5C72-323F-4435-AA1E-45354710D072}" type="presParOf" srcId="{07DDCE76-552F-4C1D-A94C-84A0FCD70E45}" destId="{CCA8D1B2-02A7-4805-88E4-D4A3643B122E}" srcOrd="7" destOrd="0" presId="urn:microsoft.com/office/officeart/2005/8/layout/radial6"/>
    <dgm:cxn modelId="{4C43045C-DFBA-4C57-99E8-2647C9AC1B03}" type="presParOf" srcId="{07DDCE76-552F-4C1D-A94C-84A0FCD70E45}" destId="{894ADC43-0D69-4857-ACCD-6333A3DDF150}" srcOrd="8" destOrd="0" presId="urn:microsoft.com/office/officeart/2005/8/layout/radial6"/>
    <dgm:cxn modelId="{A92CAC4D-AEEF-4008-8AAD-B21A115B9E18}" type="presParOf" srcId="{07DDCE76-552F-4C1D-A94C-84A0FCD70E45}" destId="{E7A50542-C326-4DF9-9E09-E7C023289360}" srcOrd="9" destOrd="0" presId="urn:microsoft.com/office/officeart/2005/8/layout/radial6"/>
    <dgm:cxn modelId="{068CB948-79D1-42CB-BDD4-3DD8C38E59AD}" type="presParOf" srcId="{07DDCE76-552F-4C1D-A94C-84A0FCD70E45}" destId="{DDBC21ED-4E0F-4648-91A5-56F22FE9BE09}" srcOrd="10" destOrd="0" presId="urn:microsoft.com/office/officeart/2005/8/layout/radial6"/>
    <dgm:cxn modelId="{21F44D53-7487-44B3-82ED-48077B012D29}" type="presParOf" srcId="{07DDCE76-552F-4C1D-A94C-84A0FCD70E45}" destId="{30B0D4EC-3376-4AAE-960F-5E10E31602C1}" srcOrd="11" destOrd="0" presId="urn:microsoft.com/office/officeart/2005/8/layout/radial6"/>
    <dgm:cxn modelId="{3164B511-A53B-4B20-9D8E-13A2D6467491}" type="presParOf" srcId="{07DDCE76-552F-4C1D-A94C-84A0FCD70E45}" destId="{382C31B3-DB99-4ACD-8D17-11F0BA400C79}" srcOrd="12" destOrd="0" presId="urn:microsoft.com/office/officeart/2005/8/layout/radial6"/>
    <dgm:cxn modelId="{5CA8E183-EE36-4305-96ED-FCE9822D0F17}" type="presParOf" srcId="{07DDCE76-552F-4C1D-A94C-84A0FCD70E45}" destId="{42FADAB0-4C6C-4208-B95A-F04F63056BFD}" srcOrd="13" destOrd="0" presId="urn:microsoft.com/office/officeart/2005/8/layout/radial6"/>
    <dgm:cxn modelId="{EA5DDB9C-8EB3-4445-A483-3D20B50E104D}" type="presParOf" srcId="{07DDCE76-552F-4C1D-A94C-84A0FCD70E45}" destId="{1A98F3F9-86F7-43B5-8D70-CA890AAECB68}" srcOrd="14" destOrd="0" presId="urn:microsoft.com/office/officeart/2005/8/layout/radial6"/>
    <dgm:cxn modelId="{23DB3D29-EF6C-416F-9927-F818DFA0CCA9}" type="presParOf" srcId="{07DDCE76-552F-4C1D-A94C-84A0FCD70E45}" destId="{52CF7FBC-F7E9-4182-92DE-65B4D8C099D6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29C34E9-C7EC-4BAE-A2A8-C9D3EF4B13F6}" type="doc">
      <dgm:prSet loTypeId="urn:microsoft.com/office/officeart/2009/3/layout/PieProces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6728AC97-1ED8-4E5E-BAC7-EDA67E2D6B66}">
      <dgm:prSet phldrT="[Texto]" custT="1"/>
      <dgm:spPr/>
      <dgm:t>
        <a:bodyPr/>
        <a:lstStyle/>
        <a:p>
          <a:r>
            <a:rPr lang="es-ES" sz="2000" b="1" dirty="0">
              <a:latin typeface="Candara" panose="020E0502030303020204" pitchFamily="34" charset="0"/>
            </a:rPr>
            <a:t>OBJETIVO</a:t>
          </a:r>
          <a:endParaRPr lang="es-CO" sz="2000" b="1" dirty="0">
            <a:latin typeface="Candara" panose="020E0502030303020204" pitchFamily="34" charset="0"/>
          </a:endParaRPr>
        </a:p>
      </dgm:t>
    </dgm:pt>
    <dgm:pt modelId="{5CE3DDDD-78B8-4501-8F94-505A9266EE9C}" type="parTrans" cxnId="{E2F28309-EA31-438E-A430-73BFFC555DAE}">
      <dgm:prSet/>
      <dgm:spPr/>
      <dgm:t>
        <a:bodyPr/>
        <a:lstStyle/>
        <a:p>
          <a:endParaRPr lang="es-CO"/>
        </a:p>
      </dgm:t>
    </dgm:pt>
    <dgm:pt modelId="{96AF6331-18FB-4479-8960-575C45E36835}" type="sibTrans" cxnId="{E2F28309-EA31-438E-A430-73BFFC555DAE}">
      <dgm:prSet/>
      <dgm:spPr/>
      <dgm:t>
        <a:bodyPr/>
        <a:lstStyle/>
        <a:p>
          <a:endParaRPr lang="es-CO"/>
        </a:p>
      </dgm:t>
    </dgm:pt>
    <dgm:pt modelId="{A31B6153-DA55-4238-89A4-63CE37ECE294}">
      <dgm:prSet phldrT="[Texto]" custT="1"/>
      <dgm:spPr/>
      <dgm:t>
        <a:bodyPr/>
        <a:lstStyle/>
        <a:p>
          <a:pPr algn="ctr"/>
          <a:r>
            <a:rPr lang="es-ES" sz="1400" dirty="0"/>
            <a:t>Proteger a la entidad frente a este posible riego al evitar el otorgamiento y recepción de regalos y hospitalidad, que puedan considerarse corruptas</a:t>
          </a:r>
          <a:endParaRPr lang="es-CO" sz="1400" dirty="0"/>
        </a:p>
      </dgm:t>
    </dgm:pt>
    <dgm:pt modelId="{B73676D3-4511-4CA0-95B2-9941EA727B1F}" type="parTrans" cxnId="{98E987A2-6CD1-4713-8A7F-31BC0BF29949}">
      <dgm:prSet/>
      <dgm:spPr/>
      <dgm:t>
        <a:bodyPr/>
        <a:lstStyle/>
        <a:p>
          <a:endParaRPr lang="es-CO"/>
        </a:p>
      </dgm:t>
    </dgm:pt>
    <dgm:pt modelId="{FE3ADEE2-1830-4A74-A21B-26BD11226E13}" type="sibTrans" cxnId="{98E987A2-6CD1-4713-8A7F-31BC0BF29949}">
      <dgm:prSet/>
      <dgm:spPr/>
      <dgm:t>
        <a:bodyPr/>
        <a:lstStyle/>
        <a:p>
          <a:endParaRPr lang="es-CO"/>
        </a:p>
      </dgm:t>
    </dgm:pt>
    <dgm:pt modelId="{7905758C-1AAC-4CF4-8756-B27F84F2B352}">
      <dgm:prSet phldrT="[Texto]" custT="1"/>
      <dgm:spPr/>
      <dgm:t>
        <a:bodyPr/>
        <a:lstStyle/>
        <a:p>
          <a:r>
            <a:rPr lang="es-ES" sz="2000" b="1" dirty="0">
              <a:latin typeface="Candara" panose="020E0502030303020204" pitchFamily="34" charset="0"/>
            </a:rPr>
            <a:t>DISPOSICION GENERAL</a:t>
          </a:r>
          <a:endParaRPr lang="es-CO" sz="2000" b="1" dirty="0">
            <a:latin typeface="Candara" panose="020E0502030303020204" pitchFamily="34" charset="0"/>
          </a:endParaRPr>
        </a:p>
      </dgm:t>
    </dgm:pt>
    <dgm:pt modelId="{A80C1F5A-B9EF-45DD-8DF3-DF58948F1239}" type="parTrans" cxnId="{D8D7BF59-56F2-4BE0-B389-789109D99527}">
      <dgm:prSet/>
      <dgm:spPr/>
      <dgm:t>
        <a:bodyPr/>
        <a:lstStyle/>
        <a:p>
          <a:endParaRPr lang="es-CO"/>
        </a:p>
      </dgm:t>
    </dgm:pt>
    <dgm:pt modelId="{B26AA9B4-77A7-4468-A9EC-B78401886D1C}" type="sibTrans" cxnId="{D8D7BF59-56F2-4BE0-B389-789109D99527}">
      <dgm:prSet/>
      <dgm:spPr/>
      <dgm:t>
        <a:bodyPr/>
        <a:lstStyle/>
        <a:p>
          <a:endParaRPr lang="es-CO"/>
        </a:p>
      </dgm:t>
    </dgm:pt>
    <dgm:pt modelId="{12635A78-5305-4007-9A02-68F4EB6960C6}">
      <dgm:prSet phldrT="[Texto]" custT="1"/>
      <dgm:spPr/>
      <dgm:t>
        <a:bodyPr/>
        <a:lstStyle/>
        <a:p>
          <a:pPr algn="ctr"/>
          <a:r>
            <a:rPr lang="es-ES" sz="1400" dirty="0"/>
            <a:t>Prohíbe recibimiento u ofrecimiento de cualquier tipo d e regalo, cortesía o beneficio que no sea razonable, proporcionado o relacionado con las funciones de la L.B. y que pueda influir en la independencia de juicio o inducir a garantizar cualquier tipo favor.</a:t>
          </a:r>
          <a:endParaRPr lang="es-CO" sz="1400" dirty="0"/>
        </a:p>
      </dgm:t>
    </dgm:pt>
    <dgm:pt modelId="{9EDEA33D-AC8D-4CD8-A1ED-3215469226D7}" type="parTrans" cxnId="{48ECBCC9-91F8-40CB-9947-833A29AF6CE1}">
      <dgm:prSet/>
      <dgm:spPr/>
      <dgm:t>
        <a:bodyPr/>
        <a:lstStyle/>
        <a:p>
          <a:endParaRPr lang="es-CO"/>
        </a:p>
      </dgm:t>
    </dgm:pt>
    <dgm:pt modelId="{0A48F4CD-D4CE-4E3C-9AB1-C8E38DA93F84}" type="sibTrans" cxnId="{48ECBCC9-91F8-40CB-9947-833A29AF6CE1}">
      <dgm:prSet/>
      <dgm:spPr/>
      <dgm:t>
        <a:bodyPr/>
        <a:lstStyle/>
        <a:p>
          <a:endParaRPr lang="es-CO"/>
        </a:p>
      </dgm:t>
    </dgm:pt>
    <dgm:pt modelId="{74C79BC4-C9A5-4E50-863E-CCC7E79DF45E}">
      <dgm:prSet phldrT="[Texto]" custT="1"/>
      <dgm:spPr/>
      <dgm:t>
        <a:bodyPr/>
        <a:lstStyle/>
        <a:p>
          <a:r>
            <a:rPr lang="es-ES" sz="2000" b="1" dirty="0">
              <a:latin typeface="Candara" panose="020E0502030303020204" pitchFamily="34" charset="0"/>
            </a:rPr>
            <a:t>PROCEDIMIENTO</a:t>
          </a:r>
          <a:endParaRPr lang="es-CO" sz="2000" b="1" dirty="0">
            <a:latin typeface="Candara" panose="020E0502030303020204" pitchFamily="34" charset="0"/>
          </a:endParaRPr>
        </a:p>
      </dgm:t>
    </dgm:pt>
    <dgm:pt modelId="{BD01B85A-9DD0-4478-A34A-1548F19CE5AF}" type="parTrans" cxnId="{44BB965E-3113-4843-98B6-BAD7E99F54A3}">
      <dgm:prSet/>
      <dgm:spPr/>
      <dgm:t>
        <a:bodyPr/>
        <a:lstStyle/>
        <a:p>
          <a:endParaRPr lang="es-CO"/>
        </a:p>
      </dgm:t>
    </dgm:pt>
    <dgm:pt modelId="{83F4590E-5F4F-4164-8DA3-B6793926B3AF}" type="sibTrans" cxnId="{44BB965E-3113-4843-98B6-BAD7E99F54A3}">
      <dgm:prSet/>
      <dgm:spPr/>
      <dgm:t>
        <a:bodyPr/>
        <a:lstStyle/>
        <a:p>
          <a:endParaRPr lang="es-CO"/>
        </a:p>
      </dgm:t>
    </dgm:pt>
    <dgm:pt modelId="{CB9AFE0A-6A75-4B8B-86FF-6D85453A4FDD}">
      <dgm:prSet phldrT="[Texto]" custT="1"/>
      <dgm:spPr/>
      <dgm:t>
        <a:bodyPr/>
        <a:lstStyle/>
        <a:p>
          <a:pPr algn="ctr"/>
          <a:r>
            <a:rPr lang="es-ES" sz="1400" dirty="0"/>
            <a:t>Regalos o beneficios:</a:t>
          </a:r>
        </a:p>
        <a:p>
          <a:pPr algn="ctr"/>
          <a:r>
            <a:rPr lang="es-ES" sz="1400" dirty="0"/>
            <a:t> reportarlo a Talento Humano dentro de los (5) días hábiles siguientes a su recepción.</a:t>
          </a:r>
        </a:p>
        <a:p>
          <a:pPr algn="ctr"/>
          <a:r>
            <a:rPr lang="es-ES" sz="1400" dirty="0"/>
            <a:t>Hospitalidad: (3) días siguientes a la aceptación.</a:t>
          </a:r>
          <a:endParaRPr lang="es-CO" sz="1400" dirty="0"/>
        </a:p>
      </dgm:t>
    </dgm:pt>
    <dgm:pt modelId="{4058137F-D6EE-4E9E-A96B-55133371A18F}" type="parTrans" cxnId="{88A42FE2-0332-45E2-9704-5C9891D6CCB1}">
      <dgm:prSet/>
      <dgm:spPr/>
      <dgm:t>
        <a:bodyPr/>
        <a:lstStyle/>
        <a:p>
          <a:endParaRPr lang="es-CO"/>
        </a:p>
      </dgm:t>
    </dgm:pt>
    <dgm:pt modelId="{5FBAB1FC-23C1-4173-88A1-B0A1DAE08463}" type="sibTrans" cxnId="{88A42FE2-0332-45E2-9704-5C9891D6CCB1}">
      <dgm:prSet/>
      <dgm:spPr/>
      <dgm:t>
        <a:bodyPr/>
        <a:lstStyle/>
        <a:p>
          <a:endParaRPr lang="es-CO"/>
        </a:p>
      </dgm:t>
    </dgm:pt>
    <dgm:pt modelId="{16A0DBA0-CC17-4DD5-AB24-333EC31915F6}">
      <dgm:prSet phldrT="[Texto]" custT="1"/>
      <dgm:spPr/>
      <dgm:t>
        <a:bodyPr/>
        <a:lstStyle/>
        <a:p>
          <a:r>
            <a:rPr lang="es-ES" sz="2000" b="1" dirty="0">
              <a:latin typeface="Candara" panose="020E0502030303020204" pitchFamily="34" charset="0"/>
            </a:rPr>
            <a:t>ELEMENTOS </a:t>
          </a:r>
          <a:endParaRPr lang="es-CO" sz="2000" b="1" dirty="0">
            <a:latin typeface="Candara" panose="020E0502030303020204" pitchFamily="34" charset="0"/>
          </a:endParaRPr>
        </a:p>
      </dgm:t>
    </dgm:pt>
    <dgm:pt modelId="{5EA3C3CA-F77D-47D2-9F5B-C971DDA710F0}" type="parTrans" cxnId="{3B5F2921-76DA-44CE-AAC3-26D47E5E9894}">
      <dgm:prSet/>
      <dgm:spPr/>
      <dgm:t>
        <a:bodyPr/>
        <a:lstStyle/>
        <a:p>
          <a:endParaRPr lang="es-CO"/>
        </a:p>
      </dgm:t>
    </dgm:pt>
    <dgm:pt modelId="{F56718A4-D8BE-44AC-BAA4-512E9FF041F2}" type="sibTrans" cxnId="{3B5F2921-76DA-44CE-AAC3-26D47E5E9894}">
      <dgm:prSet/>
      <dgm:spPr/>
      <dgm:t>
        <a:bodyPr/>
        <a:lstStyle/>
        <a:p>
          <a:endParaRPr lang="es-CO"/>
        </a:p>
      </dgm:t>
    </dgm:pt>
    <dgm:pt modelId="{91CC5737-1D8D-4206-B14C-F8B057C2E700}">
      <dgm:prSet phldrT="[Texto]" custT="1"/>
      <dgm:spPr/>
      <dgm:t>
        <a:bodyPr/>
        <a:lstStyle/>
        <a:p>
          <a:pPr algn="ctr"/>
          <a:r>
            <a:rPr lang="es-ES" sz="1400" dirty="0">
              <a:effectLst>
                <a:glow rad="127000">
                  <a:schemeClr val="bg1"/>
                </a:glow>
              </a:effectLst>
            </a:rPr>
            <a:t>- Nombre del donante.</a:t>
          </a:r>
          <a:endParaRPr lang="es-CO" sz="1400" dirty="0">
            <a:effectLst>
              <a:glow rad="127000">
                <a:schemeClr val="bg1"/>
              </a:glow>
            </a:effectLst>
          </a:endParaRPr>
        </a:p>
      </dgm:t>
    </dgm:pt>
    <dgm:pt modelId="{9F584008-D151-43CA-92C1-F7C01DB85764}" type="parTrans" cxnId="{3E9D9F06-2654-487D-A593-2124B3E9CD31}">
      <dgm:prSet/>
      <dgm:spPr/>
      <dgm:t>
        <a:bodyPr/>
        <a:lstStyle/>
        <a:p>
          <a:endParaRPr lang="es-CO"/>
        </a:p>
      </dgm:t>
    </dgm:pt>
    <dgm:pt modelId="{1E268D6A-AF39-4F25-961C-81869B9A8E07}" type="sibTrans" cxnId="{3E9D9F06-2654-487D-A593-2124B3E9CD31}">
      <dgm:prSet/>
      <dgm:spPr/>
      <dgm:t>
        <a:bodyPr/>
        <a:lstStyle/>
        <a:p>
          <a:endParaRPr lang="es-CO"/>
        </a:p>
      </dgm:t>
    </dgm:pt>
    <dgm:pt modelId="{37435D00-6613-4569-BD06-B1FA18EF5B74}">
      <dgm:prSet phldrT="[Texto]" custT="1"/>
      <dgm:spPr/>
      <dgm:t>
        <a:bodyPr/>
        <a:lstStyle/>
        <a:p>
          <a:pPr algn="ctr"/>
          <a:r>
            <a:rPr lang="es-ES" sz="1400" dirty="0">
              <a:effectLst>
                <a:glow rad="127000">
                  <a:schemeClr val="bg1"/>
                </a:glow>
              </a:effectLst>
            </a:rPr>
            <a:t>- Nombre y cargo del S.P. receptor.</a:t>
          </a:r>
          <a:endParaRPr lang="es-CO" sz="1400" dirty="0">
            <a:effectLst>
              <a:glow rad="127000">
                <a:schemeClr val="bg1"/>
              </a:glow>
            </a:effectLst>
          </a:endParaRPr>
        </a:p>
      </dgm:t>
    </dgm:pt>
    <dgm:pt modelId="{6241B813-4182-404C-98DA-775FAE21C576}" type="parTrans" cxnId="{F49516BA-2679-4A74-BA38-F8EB6547C684}">
      <dgm:prSet/>
      <dgm:spPr/>
      <dgm:t>
        <a:bodyPr/>
        <a:lstStyle/>
        <a:p>
          <a:endParaRPr lang="es-CO"/>
        </a:p>
      </dgm:t>
    </dgm:pt>
    <dgm:pt modelId="{511260E4-D5CE-4D9F-BF0B-291489E32445}" type="sibTrans" cxnId="{F49516BA-2679-4A74-BA38-F8EB6547C684}">
      <dgm:prSet/>
      <dgm:spPr/>
      <dgm:t>
        <a:bodyPr/>
        <a:lstStyle/>
        <a:p>
          <a:endParaRPr lang="es-CO"/>
        </a:p>
      </dgm:t>
    </dgm:pt>
    <dgm:pt modelId="{842A0EF1-1DF5-43BF-ADC1-2597F0FE06D4}">
      <dgm:prSet phldrT="[Texto]" custT="1"/>
      <dgm:spPr/>
      <dgm:t>
        <a:bodyPr/>
        <a:lstStyle/>
        <a:p>
          <a:pPr algn="ctr"/>
          <a:r>
            <a:rPr lang="es-ES" sz="1400" dirty="0">
              <a:effectLst>
                <a:glow rad="127000">
                  <a:schemeClr val="bg1"/>
                </a:glow>
              </a:effectLst>
            </a:rPr>
            <a:t>- Nombre del Superior inmediato.</a:t>
          </a:r>
          <a:endParaRPr lang="es-CO" sz="1400" dirty="0">
            <a:effectLst>
              <a:glow rad="127000">
                <a:schemeClr val="bg1"/>
              </a:glow>
            </a:effectLst>
          </a:endParaRPr>
        </a:p>
      </dgm:t>
    </dgm:pt>
    <dgm:pt modelId="{18221EA1-E0F9-4BBC-87F8-F4695D530172}" type="parTrans" cxnId="{E34AEFE2-DB43-4573-81F7-2A0AAD96BCD4}">
      <dgm:prSet/>
      <dgm:spPr/>
      <dgm:t>
        <a:bodyPr/>
        <a:lstStyle/>
        <a:p>
          <a:endParaRPr lang="es-CO"/>
        </a:p>
      </dgm:t>
    </dgm:pt>
    <dgm:pt modelId="{F27F6763-92B6-46A0-9D5C-87CC96400371}" type="sibTrans" cxnId="{E34AEFE2-DB43-4573-81F7-2A0AAD96BCD4}">
      <dgm:prSet/>
      <dgm:spPr/>
      <dgm:t>
        <a:bodyPr/>
        <a:lstStyle/>
        <a:p>
          <a:endParaRPr lang="es-CO"/>
        </a:p>
      </dgm:t>
    </dgm:pt>
    <dgm:pt modelId="{0453ECB0-AA89-48D5-A009-BB7C0CF7CB73}">
      <dgm:prSet phldrT="[Texto]" custT="1"/>
      <dgm:spPr/>
      <dgm:t>
        <a:bodyPr/>
        <a:lstStyle/>
        <a:p>
          <a:pPr algn="ctr"/>
          <a:r>
            <a:rPr lang="es-ES" sz="1400" dirty="0">
              <a:effectLst>
                <a:glow rad="127000">
                  <a:schemeClr val="bg1"/>
                </a:glow>
              </a:effectLst>
            </a:rPr>
            <a:t>- Fecha de entrega del regalo.</a:t>
          </a:r>
          <a:endParaRPr lang="es-CO" sz="1400" dirty="0">
            <a:effectLst>
              <a:glow rad="127000">
                <a:schemeClr val="bg1"/>
              </a:glow>
            </a:effectLst>
          </a:endParaRPr>
        </a:p>
      </dgm:t>
    </dgm:pt>
    <dgm:pt modelId="{BF664566-2F36-44F6-BDEE-96CE818C1EE1}" type="parTrans" cxnId="{C7927737-106A-4D8E-BDDA-ED4893EBF630}">
      <dgm:prSet/>
      <dgm:spPr/>
      <dgm:t>
        <a:bodyPr/>
        <a:lstStyle/>
        <a:p>
          <a:endParaRPr lang="es-CO"/>
        </a:p>
      </dgm:t>
    </dgm:pt>
    <dgm:pt modelId="{2955AC4A-90F9-42B0-90C5-4E378DD83A7D}" type="sibTrans" cxnId="{C7927737-106A-4D8E-BDDA-ED4893EBF630}">
      <dgm:prSet/>
      <dgm:spPr/>
      <dgm:t>
        <a:bodyPr/>
        <a:lstStyle/>
        <a:p>
          <a:endParaRPr lang="es-CO"/>
        </a:p>
      </dgm:t>
    </dgm:pt>
    <dgm:pt modelId="{CA920626-2A27-4F7B-82BB-523E952A951F}">
      <dgm:prSet phldrT="[Texto]" custT="1"/>
      <dgm:spPr/>
      <dgm:t>
        <a:bodyPr/>
        <a:lstStyle/>
        <a:p>
          <a:pPr algn="ctr"/>
          <a:r>
            <a:rPr lang="es-ES" sz="1400" dirty="0">
              <a:effectLst>
                <a:glow rad="127000">
                  <a:schemeClr val="bg1"/>
                </a:glow>
              </a:effectLst>
            </a:rPr>
            <a:t>- Valor estimado</a:t>
          </a:r>
          <a:endParaRPr lang="es-CO" sz="1400" dirty="0">
            <a:effectLst>
              <a:glow rad="127000">
                <a:schemeClr val="bg1"/>
              </a:glow>
            </a:effectLst>
          </a:endParaRPr>
        </a:p>
      </dgm:t>
    </dgm:pt>
    <dgm:pt modelId="{11437E5D-A3A6-4B0D-9B4E-B31483A1EA83}" type="parTrans" cxnId="{524D85E5-3F0B-48E1-8D23-8310D876D2CD}">
      <dgm:prSet/>
      <dgm:spPr/>
      <dgm:t>
        <a:bodyPr/>
        <a:lstStyle/>
        <a:p>
          <a:endParaRPr lang="es-CO"/>
        </a:p>
      </dgm:t>
    </dgm:pt>
    <dgm:pt modelId="{482E2BA7-1ECA-4010-BA27-7829844F436C}" type="sibTrans" cxnId="{524D85E5-3F0B-48E1-8D23-8310D876D2CD}">
      <dgm:prSet/>
      <dgm:spPr/>
      <dgm:t>
        <a:bodyPr/>
        <a:lstStyle/>
        <a:p>
          <a:endParaRPr lang="es-CO"/>
        </a:p>
      </dgm:t>
    </dgm:pt>
    <dgm:pt modelId="{C57EA7BD-C1F8-4D15-A7F4-5FFE712B3965}">
      <dgm:prSet phldrT="[Texto]" custT="1"/>
      <dgm:spPr/>
      <dgm:t>
        <a:bodyPr/>
        <a:lstStyle/>
        <a:p>
          <a:pPr algn="ctr"/>
          <a:r>
            <a:rPr lang="es-ES" sz="1400" dirty="0">
              <a:effectLst>
                <a:glow rad="127000">
                  <a:schemeClr val="bg1"/>
                </a:glow>
              </a:effectLst>
            </a:rPr>
            <a:t>- Justificación de la decisión.</a:t>
          </a:r>
          <a:endParaRPr lang="es-CO" sz="1400" dirty="0">
            <a:effectLst>
              <a:glow rad="127000">
                <a:schemeClr val="bg1"/>
              </a:glow>
            </a:effectLst>
          </a:endParaRPr>
        </a:p>
      </dgm:t>
    </dgm:pt>
    <dgm:pt modelId="{84A8E9ED-195D-4BC3-8BDF-ADAD2DEDE69E}" type="parTrans" cxnId="{8F9B6F7C-1D37-4A29-AD09-0D761AB640CE}">
      <dgm:prSet/>
      <dgm:spPr/>
      <dgm:t>
        <a:bodyPr/>
        <a:lstStyle/>
        <a:p>
          <a:endParaRPr lang="es-CO"/>
        </a:p>
      </dgm:t>
    </dgm:pt>
    <dgm:pt modelId="{6D63985E-33C0-4F9B-AB7D-0711E48BE4C7}" type="sibTrans" cxnId="{8F9B6F7C-1D37-4A29-AD09-0D761AB640CE}">
      <dgm:prSet/>
      <dgm:spPr/>
      <dgm:t>
        <a:bodyPr/>
        <a:lstStyle/>
        <a:p>
          <a:endParaRPr lang="es-CO"/>
        </a:p>
      </dgm:t>
    </dgm:pt>
    <dgm:pt modelId="{032D962B-6636-455E-B4FC-09C3FFAA1AD6}" type="pres">
      <dgm:prSet presAssocID="{129C34E9-C7EC-4BAE-A2A8-C9D3EF4B13F6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C439F367-8FBD-4BAA-B65F-17022A6B3610}" type="pres">
      <dgm:prSet presAssocID="{6728AC97-1ED8-4E5E-BAC7-EDA67E2D6B66}" presName="ParentComposite" presStyleCnt="0"/>
      <dgm:spPr/>
    </dgm:pt>
    <dgm:pt modelId="{C3C249CB-367E-4DA2-9569-5B53779AEB55}" type="pres">
      <dgm:prSet presAssocID="{6728AC97-1ED8-4E5E-BAC7-EDA67E2D6B66}" presName="Chord" presStyleLbl="bgShp" presStyleIdx="0" presStyleCnt="4"/>
      <dgm:spPr/>
    </dgm:pt>
    <dgm:pt modelId="{D2F4035C-5B91-4D37-B559-0449892E4A89}" type="pres">
      <dgm:prSet presAssocID="{6728AC97-1ED8-4E5E-BAC7-EDA67E2D6B66}" presName="Pie" presStyleLbl="alignNode1" presStyleIdx="0" presStyleCnt="4"/>
      <dgm:spPr/>
    </dgm:pt>
    <dgm:pt modelId="{0C4F0A60-103E-49D7-88CC-43F98A3C81A6}" type="pres">
      <dgm:prSet presAssocID="{6728AC97-1ED8-4E5E-BAC7-EDA67E2D6B66}" presName="Parent" presStyleLbl="revTx" presStyleIdx="0" presStyleCnt="8">
        <dgm:presLayoutVars>
          <dgm:chMax val="1"/>
          <dgm:chPref val="1"/>
          <dgm:bulletEnabled val="1"/>
        </dgm:presLayoutVars>
      </dgm:prSet>
      <dgm:spPr/>
    </dgm:pt>
    <dgm:pt modelId="{72922B00-E42E-4FD1-8DC6-B211AFD84C45}" type="pres">
      <dgm:prSet presAssocID="{FE3ADEE2-1830-4A74-A21B-26BD11226E13}" presName="negSibTrans" presStyleCnt="0"/>
      <dgm:spPr/>
    </dgm:pt>
    <dgm:pt modelId="{EC5FE797-BD26-402A-A69A-61CC4CC2DCDF}" type="pres">
      <dgm:prSet presAssocID="{6728AC97-1ED8-4E5E-BAC7-EDA67E2D6B66}" presName="composite" presStyleCnt="0"/>
      <dgm:spPr/>
    </dgm:pt>
    <dgm:pt modelId="{C4AC7472-2DD5-4177-86B9-2A0EA50662A8}" type="pres">
      <dgm:prSet presAssocID="{6728AC97-1ED8-4E5E-BAC7-EDA67E2D6B66}" presName="Child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CDC73677-4A74-475E-A60B-137468E35F69}" type="pres">
      <dgm:prSet presAssocID="{96AF6331-18FB-4479-8960-575C45E36835}" presName="sibTrans" presStyleCnt="0"/>
      <dgm:spPr/>
    </dgm:pt>
    <dgm:pt modelId="{AAB9EE96-768F-44E4-8031-DDC61C535AD1}" type="pres">
      <dgm:prSet presAssocID="{7905758C-1AAC-4CF4-8756-B27F84F2B352}" presName="ParentComposite" presStyleCnt="0"/>
      <dgm:spPr/>
    </dgm:pt>
    <dgm:pt modelId="{AF68CC39-CE94-40C4-B90D-01B11D42B5D4}" type="pres">
      <dgm:prSet presAssocID="{7905758C-1AAC-4CF4-8756-B27F84F2B352}" presName="Chord" presStyleLbl="bgShp" presStyleIdx="1" presStyleCnt="4"/>
      <dgm:spPr/>
    </dgm:pt>
    <dgm:pt modelId="{F90E156A-3014-4212-BA61-0F6353A0352A}" type="pres">
      <dgm:prSet presAssocID="{7905758C-1AAC-4CF4-8756-B27F84F2B352}" presName="Pie" presStyleLbl="alignNode1" presStyleIdx="1" presStyleCnt="4"/>
      <dgm:spPr/>
    </dgm:pt>
    <dgm:pt modelId="{ADE6AA15-F72C-406F-AA64-6FF7C324480A}" type="pres">
      <dgm:prSet presAssocID="{7905758C-1AAC-4CF4-8756-B27F84F2B352}" presName="Parent" presStyleLbl="revTx" presStyleIdx="2" presStyleCnt="8" custScaleY="133741">
        <dgm:presLayoutVars>
          <dgm:chMax val="1"/>
          <dgm:chPref val="1"/>
          <dgm:bulletEnabled val="1"/>
        </dgm:presLayoutVars>
      </dgm:prSet>
      <dgm:spPr/>
    </dgm:pt>
    <dgm:pt modelId="{688C853E-3742-4B84-873E-E2C95A62D4A7}" type="pres">
      <dgm:prSet presAssocID="{0A48F4CD-D4CE-4E3C-9AB1-C8E38DA93F84}" presName="negSibTrans" presStyleCnt="0"/>
      <dgm:spPr/>
    </dgm:pt>
    <dgm:pt modelId="{09BB0475-2F76-457F-989E-2BBE02ABE788}" type="pres">
      <dgm:prSet presAssocID="{7905758C-1AAC-4CF4-8756-B27F84F2B352}" presName="composite" presStyleCnt="0"/>
      <dgm:spPr/>
    </dgm:pt>
    <dgm:pt modelId="{BF362CCE-355D-427A-A7AA-3B2F1745BE1D}" type="pres">
      <dgm:prSet presAssocID="{7905758C-1AAC-4CF4-8756-B27F84F2B352}" presName="Child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8E5578E1-334B-4722-B223-88CF416494D4}" type="pres">
      <dgm:prSet presAssocID="{B26AA9B4-77A7-4468-A9EC-B78401886D1C}" presName="sibTrans" presStyleCnt="0"/>
      <dgm:spPr/>
    </dgm:pt>
    <dgm:pt modelId="{C09098B8-6C46-44B4-8B39-0E9F854042BF}" type="pres">
      <dgm:prSet presAssocID="{74C79BC4-C9A5-4E50-863E-CCC7E79DF45E}" presName="ParentComposite" presStyleCnt="0"/>
      <dgm:spPr/>
    </dgm:pt>
    <dgm:pt modelId="{FF682EBB-9C0E-4099-961A-F0B5EBC83963}" type="pres">
      <dgm:prSet presAssocID="{74C79BC4-C9A5-4E50-863E-CCC7E79DF45E}" presName="Chord" presStyleLbl="bgShp" presStyleIdx="2" presStyleCnt="4"/>
      <dgm:spPr/>
    </dgm:pt>
    <dgm:pt modelId="{55605DF2-A841-4349-A477-39AAAA8DE64E}" type="pres">
      <dgm:prSet presAssocID="{74C79BC4-C9A5-4E50-863E-CCC7E79DF45E}" presName="Pie" presStyleLbl="alignNode1" presStyleIdx="2" presStyleCnt="4"/>
      <dgm:spPr/>
    </dgm:pt>
    <dgm:pt modelId="{49B208F7-478A-4F43-8514-C95E8E76A0FF}" type="pres">
      <dgm:prSet presAssocID="{74C79BC4-C9A5-4E50-863E-CCC7E79DF45E}" presName="Parent" presStyleLbl="revTx" presStyleIdx="4" presStyleCnt="8">
        <dgm:presLayoutVars>
          <dgm:chMax val="1"/>
          <dgm:chPref val="1"/>
          <dgm:bulletEnabled val="1"/>
        </dgm:presLayoutVars>
      </dgm:prSet>
      <dgm:spPr/>
    </dgm:pt>
    <dgm:pt modelId="{881E6C34-769A-47F6-80DD-B385E829DE5A}" type="pres">
      <dgm:prSet presAssocID="{5FBAB1FC-23C1-4173-88A1-B0A1DAE08463}" presName="negSibTrans" presStyleCnt="0"/>
      <dgm:spPr/>
    </dgm:pt>
    <dgm:pt modelId="{50C24F5B-E5AC-4721-9678-3CE523D46083}" type="pres">
      <dgm:prSet presAssocID="{74C79BC4-C9A5-4E50-863E-CCC7E79DF45E}" presName="composite" presStyleCnt="0"/>
      <dgm:spPr/>
    </dgm:pt>
    <dgm:pt modelId="{3A8067CB-EA25-4531-A58B-4FD5FA1C2519}" type="pres">
      <dgm:prSet presAssocID="{74C79BC4-C9A5-4E50-863E-CCC7E79DF45E}" presName="Child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CA16D289-CA34-4F6C-99E6-A00EA2258BCF}" type="pres">
      <dgm:prSet presAssocID="{83F4590E-5F4F-4164-8DA3-B6793926B3AF}" presName="sibTrans" presStyleCnt="0"/>
      <dgm:spPr/>
    </dgm:pt>
    <dgm:pt modelId="{6586CA1F-6ED3-402C-B424-1BE2A2B680B8}" type="pres">
      <dgm:prSet presAssocID="{16A0DBA0-CC17-4DD5-AB24-333EC31915F6}" presName="ParentComposite" presStyleCnt="0"/>
      <dgm:spPr/>
    </dgm:pt>
    <dgm:pt modelId="{DC15597F-6BEA-4AAE-A902-DF8AF38B5308}" type="pres">
      <dgm:prSet presAssocID="{16A0DBA0-CC17-4DD5-AB24-333EC31915F6}" presName="Chord" presStyleLbl="bgShp" presStyleIdx="3" presStyleCnt="4"/>
      <dgm:spPr/>
    </dgm:pt>
    <dgm:pt modelId="{68930C1E-AD15-4581-8345-50498203B38A}" type="pres">
      <dgm:prSet presAssocID="{16A0DBA0-CC17-4DD5-AB24-333EC31915F6}" presName="Pie" presStyleLbl="alignNode1" presStyleIdx="3" presStyleCnt="4"/>
      <dgm:spPr/>
    </dgm:pt>
    <dgm:pt modelId="{A7EDE112-ABF6-41F2-98A2-AA6488CB851E}" type="pres">
      <dgm:prSet presAssocID="{16A0DBA0-CC17-4DD5-AB24-333EC31915F6}" presName="Parent" presStyleLbl="revTx" presStyleIdx="6" presStyleCnt="8">
        <dgm:presLayoutVars>
          <dgm:chMax val="1"/>
          <dgm:chPref val="1"/>
          <dgm:bulletEnabled val="1"/>
        </dgm:presLayoutVars>
      </dgm:prSet>
      <dgm:spPr/>
    </dgm:pt>
    <dgm:pt modelId="{08DE792A-A40B-4930-9694-20F1CFF2BF3B}" type="pres">
      <dgm:prSet presAssocID="{1E268D6A-AF39-4F25-961C-81869B9A8E07}" presName="negSibTrans" presStyleCnt="0"/>
      <dgm:spPr/>
    </dgm:pt>
    <dgm:pt modelId="{094B15CF-C856-4684-BC7A-74AE26E7E83B}" type="pres">
      <dgm:prSet presAssocID="{16A0DBA0-CC17-4DD5-AB24-333EC31915F6}" presName="composite" presStyleCnt="0"/>
      <dgm:spPr/>
    </dgm:pt>
    <dgm:pt modelId="{6C93A595-446B-447A-AF7E-27B3481B6F65}" type="pres">
      <dgm:prSet presAssocID="{16A0DBA0-CC17-4DD5-AB24-333EC31915F6}" presName="Child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7DF54805-B0A5-41B2-BA73-7608864DAF19}" type="presOf" srcId="{842A0EF1-1DF5-43BF-ADC1-2597F0FE06D4}" destId="{6C93A595-446B-447A-AF7E-27B3481B6F65}" srcOrd="0" destOrd="2" presId="urn:microsoft.com/office/officeart/2009/3/layout/PieProcess"/>
    <dgm:cxn modelId="{3E9D9F06-2654-487D-A593-2124B3E9CD31}" srcId="{16A0DBA0-CC17-4DD5-AB24-333EC31915F6}" destId="{91CC5737-1D8D-4206-B14C-F8B057C2E700}" srcOrd="0" destOrd="0" parTransId="{9F584008-D151-43CA-92C1-F7C01DB85764}" sibTransId="{1E268D6A-AF39-4F25-961C-81869B9A8E07}"/>
    <dgm:cxn modelId="{E2F28309-EA31-438E-A430-73BFFC555DAE}" srcId="{129C34E9-C7EC-4BAE-A2A8-C9D3EF4B13F6}" destId="{6728AC97-1ED8-4E5E-BAC7-EDA67E2D6B66}" srcOrd="0" destOrd="0" parTransId="{5CE3DDDD-78B8-4501-8F94-505A9266EE9C}" sibTransId="{96AF6331-18FB-4479-8960-575C45E36835}"/>
    <dgm:cxn modelId="{E3CB581C-4ED3-4076-A562-4DF93E685064}" type="presOf" srcId="{A31B6153-DA55-4238-89A4-63CE37ECE294}" destId="{C4AC7472-2DD5-4177-86B9-2A0EA50662A8}" srcOrd="0" destOrd="0" presId="urn:microsoft.com/office/officeart/2009/3/layout/PieProcess"/>
    <dgm:cxn modelId="{3B5F2921-76DA-44CE-AAC3-26D47E5E9894}" srcId="{129C34E9-C7EC-4BAE-A2A8-C9D3EF4B13F6}" destId="{16A0DBA0-CC17-4DD5-AB24-333EC31915F6}" srcOrd="3" destOrd="0" parTransId="{5EA3C3CA-F77D-47D2-9F5B-C971DDA710F0}" sibTransId="{F56718A4-D8BE-44AC-BAA4-512E9FF041F2}"/>
    <dgm:cxn modelId="{C7927737-106A-4D8E-BDDA-ED4893EBF630}" srcId="{16A0DBA0-CC17-4DD5-AB24-333EC31915F6}" destId="{0453ECB0-AA89-48D5-A009-BB7C0CF7CB73}" srcOrd="3" destOrd="0" parTransId="{BF664566-2F36-44F6-BDEE-96CE818C1EE1}" sibTransId="{2955AC4A-90F9-42B0-90C5-4E378DD83A7D}"/>
    <dgm:cxn modelId="{44BB965E-3113-4843-98B6-BAD7E99F54A3}" srcId="{129C34E9-C7EC-4BAE-A2A8-C9D3EF4B13F6}" destId="{74C79BC4-C9A5-4E50-863E-CCC7E79DF45E}" srcOrd="2" destOrd="0" parTransId="{BD01B85A-9DD0-4478-A34A-1548F19CE5AF}" sibTransId="{83F4590E-5F4F-4164-8DA3-B6793926B3AF}"/>
    <dgm:cxn modelId="{07626546-FB4D-4FE0-9F5C-2DABB8AE0882}" type="presOf" srcId="{7905758C-1AAC-4CF4-8756-B27F84F2B352}" destId="{ADE6AA15-F72C-406F-AA64-6FF7C324480A}" srcOrd="0" destOrd="0" presId="urn:microsoft.com/office/officeart/2009/3/layout/PieProcess"/>
    <dgm:cxn modelId="{14DA8B6A-274B-408B-BF00-F39A634BB262}" type="presOf" srcId="{74C79BC4-C9A5-4E50-863E-CCC7E79DF45E}" destId="{49B208F7-478A-4F43-8514-C95E8E76A0FF}" srcOrd="0" destOrd="0" presId="urn:microsoft.com/office/officeart/2009/3/layout/PieProcess"/>
    <dgm:cxn modelId="{C97F7670-8585-4FF3-A369-EC6A9C291DDB}" type="presOf" srcId="{37435D00-6613-4569-BD06-B1FA18EF5B74}" destId="{6C93A595-446B-447A-AF7E-27B3481B6F65}" srcOrd="0" destOrd="1" presId="urn:microsoft.com/office/officeart/2009/3/layout/PieProcess"/>
    <dgm:cxn modelId="{18C3DC53-1B8F-4A03-AA81-044509855484}" type="presOf" srcId="{CB9AFE0A-6A75-4B8B-86FF-6D85453A4FDD}" destId="{3A8067CB-EA25-4531-A58B-4FD5FA1C2519}" srcOrd="0" destOrd="0" presId="urn:microsoft.com/office/officeart/2009/3/layout/PieProcess"/>
    <dgm:cxn modelId="{D8D7BF59-56F2-4BE0-B389-789109D99527}" srcId="{129C34E9-C7EC-4BAE-A2A8-C9D3EF4B13F6}" destId="{7905758C-1AAC-4CF4-8756-B27F84F2B352}" srcOrd="1" destOrd="0" parTransId="{A80C1F5A-B9EF-45DD-8DF3-DF58948F1239}" sibTransId="{B26AA9B4-77A7-4468-A9EC-B78401886D1C}"/>
    <dgm:cxn modelId="{291A355A-C632-477A-972D-4D7DB3439AE2}" type="presOf" srcId="{CA920626-2A27-4F7B-82BB-523E952A951F}" destId="{6C93A595-446B-447A-AF7E-27B3481B6F65}" srcOrd="0" destOrd="4" presId="urn:microsoft.com/office/officeart/2009/3/layout/PieProcess"/>
    <dgm:cxn modelId="{8F9B6F7C-1D37-4A29-AD09-0D761AB640CE}" srcId="{16A0DBA0-CC17-4DD5-AB24-333EC31915F6}" destId="{C57EA7BD-C1F8-4D15-A7F4-5FFE712B3965}" srcOrd="5" destOrd="0" parTransId="{84A8E9ED-195D-4BC3-8BDF-ADAD2DEDE69E}" sibTransId="{6D63985E-33C0-4F9B-AB7D-0711E48BE4C7}"/>
    <dgm:cxn modelId="{57226181-DF36-4974-B318-834C89232B14}" type="presOf" srcId="{129C34E9-C7EC-4BAE-A2A8-C9D3EF4B13F6}" destId="{032D962B-6636-455E-B4FC-09C3FFAA1AD6}" srcOrd="0" destOrd="0" presId="urn:microsoft.com/office/officeart/2009/3/layout/PieProcess"/>
    <dgm:cxn modelId="{98E987A2-6CD1-4713-8A7F-31BC0BF29949}" srcId="{6728AC97-1ED8-4E5E-BAC7-EDA67E2D6B66}" destId="{A31B6153-DA55-4238-89A4-63CE37ECE294}" srcOrd="0" destOrd="0" parTransId="{B73676D3-4511-4CA0-95B2-9941EA727B1F}" sibTransId="{FE3ADEE2-1830-4A74-A21B-26BD11226E13}"/>
    <dgm:cxn modelId="{6C64E7A7-7093-4A1A-B16C-CC836F83B576}" type="presOf" srcId="{16A0DBA0-CC17-4DD5-AB24-333EC31915F6}" destId="{A7EDE112-ABF6-41F2-98A2-AA6488CB851E}" srcOrd="0" destOrd="0" presId="urn:microsoft.com/office/officeart/2009/3/layout/PieProcess"/>
    <dgm:cxn modelId="{F49516BA-2679-4A74-BA38-F8EB6547C684}" srcId="{16A0DBA0-CC17-4DD5-AB24-333EC31915F6}" destId="{37435D00-6613-4569-BD06-B1FA18EF5B74}" srcOrd="1" destOrd="0" parTransId="{6241B813-4182-404C-98DA-775FAE21C576}" sibTransId="{511260E4-D5CE-4D9F-BF0B-291489E32445}"/>
    <dgm:cxn modelId="{19948ABE-F0BF-4D68-9D0C-FEA40576386E}" type="presOf" srcId="{C57EA7BD-C1F8-4D15-A7F4-5FFE712B3965}" destId="{6C93A595-446B-447A-AF7E-27B3481B6F65}" srcOrd="0" destOrd="5" presId="urn:microsoft.com/office/officeart/2009/3/layout/PieProcess"/>
    <dgm:cxn modelId="{48ECBCC9-91F8-40CB-9947-833A29AF6CE1}" srcId="{7905758C-1AAC-4CF4-8756-B27F84F2B352}" destId="{12635A78-5305-4007-9A02-68F4EB6960C6}" srcOrd="0" destOrd="0" parTransId="{9EDEA33D-AC8D-4CD8-A1ED-3215469226D7}" sibTransId="{0A48F4CD-D4CE-4E3C-9AB1-C8E38DA93F84}"/>
    <dgm:cxn modelId="{161190D0-E79C-4ED6-A932-E7473D955BC0}" type="presOf" srcId="{0453ECB0-AA89-48D5-A009-BB7C0CF7CB73}" destId="{6C93A595-446B-447A-AF7E-27B3481B6F65}" srcOrd="0" destOrd="3" presId="urn:microsoft.com/office/officeart/2009/3/layout/PieProcess"/>
    <dgm:cxn modelId="{1A5C73D2-090C-4A96-9B59-A85560D710B6}" type="presOf" srcId="{12635A78-5305-4007-9A02-68F4EB6960C6}" destId="{BF362CCE-355D-427A-A7AA-3B2F1745BE1D}" srcOrd="0" destOrd="0" presId="urn:microsoft.com/office/officeart/2009/3/layout/PieProcess"/>
    <dgm:cxn modelId="{5BCF45DE-93E6-468D-B9B8-C58BF2F8AA34}" type="presOf" srcId="{91CC5737-1D8D-4206-B14C-F8B057C2E700}" destId="{6C93A595-446B-447A-AF7E-27B3481B6F65}" srcOrd="0" destOrd="0" presId="urn:microsoft.com/office/officeart/2009/3/layout/PieProcess"/>
    <dgm:cxn modelId="{88A42FE2-0332-45E2-9704-5C9891D6CCB1}" srcId="{74C79BC4-C9A5-4E50-863E-CCC7E79DF45E}" destId="{CB9AFE0A-6A75-4B8B-86FF-6D85453A4FDD}" srcOrd="0" destOrd="0" parTransId="{4058137F-D6EE-4E9E-A96B-55133371A18F}" sibTransId="{5FBAB1FC-23C1-4173-88A1-B0A1DAE08463}"/>
    <dgm:cxn modelId="{E34AEFE2-DB43-4573-81F7-2A0AAD96BCD4}" srcId="{16A0DBA0-CC17-4DD5-AB24-333EC31915F6}" destId="{842A0EF1-1DF5-43BF-ADC1-2597F0FE06D4}" srcOrd="2" destOrd="0" parTransId="{18221EA1-E0F9-4BBC-87F8-F4695D530172}" sibTransId="{F27F6763-92B6-46A0-9D5C-87CC96400371}"/>
    <dgm:cxn modelId="{524D85E5-3F0B-48E1-8D23-8310D876D2CD}" srcId="{16A0DBA0-CC17-4DD5-AB24-333EC31915F6}" destId="{CA920626-2A27-4F7B-82BB-523E952A951F}" srcOrd="4" destOrd="0" parTransId="{11437E5D-A3A6-4B0D-9B4E-B31483A1EA83}" sibTransId="{482E2BA7-1ECA-4010-BA27-7829844F436C}"/>
    <dgm:cxn modelId="{E53065FB-9FBE-46F4-BCD9-62A54BACABB2}" type="presOf" srcId="{6728AC97-1ED8-4E5E-BAC7-EDA67E2D6B66}" destId="{0C4F0A60-103E-49D7-88CC-43F98A3C81A6}" srcOrd="0" destOrd="0" presId="urn:microsoft.com/office/officeart/2009/3/layout/PieProcess"/>
    <dgm:cxn modelId="{99D277F8-DA4B-4BD8-8801-6EEE56F04FFC}" type="presParOf" srcId="{032D962B-6636-455E-B4FC-09C3FFAA1AD6}" destId="{C439F367-8FBD-4BAA-B65F-17022A6B3610}" srcOrd="0" destOrd="0" presId="urn:microsoft.com/office/officeart/2009/3/layout/PieProcess"/>
    <dgm:cxn modelId="{AB3A8ABB-F431-43BC-9DDC-90E4D165881E}" type="presParOf" srcId="{C439F367-8FBD-4BAA-B65F-17022A6B3610}" destId="{C3C249CB-367E-4DA2-9569-5B53779AEB55}" srcOrd="0" destOrd="0" presId="urn:microsoft.com/office/officeart/2009/3/layout/PieProcess"/>
    <dgm:cxn modelId="{8C5FA35B-7ED9-4183-82DA-F8D248BF1B1F}" type="presParOf" srcId="{C439F367-8FBD-4BAA-B65F-17022A6B3610}" destId="{D2F4035C-5B91-4D37-B559-0449892E4A89}" srcOrd="1" destOrd="0" presId="urn:microsoft.com/office/officeart/2009/3/layout/PieProcess"/>
    <dgm:cxn modelId="{3137DF95-4F5A-4D22-A100-0849360F924E}" type="presParOf" srcId="{C439F367-8FBD-4BAA-B65F-17022A6B3610}" destId="{0C4F0A60-103E-49D7-88CC-43F98A3C81A6}" srcOrd="2" destOrd="0" presId="urn:microsoft.com/office/officeart/2009/3/layout/PieProcess"/>
    <dgm:cxn modelId="{9659C698-2D3D-439C-AD10-1122C43632C8}" type="presParOf" srcId="{032D962B-6636-455E-B4FC-09C3FFAA1AD6}" destId="{72922B00-E42E-4FD1-8DC6-B211AFD84C45}" srcOrd="1" destOrd="0" presId="urn:microsoft.com/office/officeart/2009/3/layout/PieProcess"/>
    <dgm:cxn modelId="{280CD192-3D45-423B-8977-3F3D47866FA7}" type="presParOf" srcId="{032D962B-6636-455E-B4FC-09C3FFAA1AD6}" destId="{EC5FE797-BD26-402A-A69A-61CC4CC2DCDF}" srcOrd="2" destOrd="0" presId="urn:microsoft.com/office/officeart/2009/3/layout/PieProcess"/>
    <dgm:cxn modelId="{AF0C53C6-FA34-44B4-B8B7-AD29E970D8DC}" type="presParOf" srcId="{EC5FE797-BD26-402A-A69A-61CC4CC2DCDF}" destId="{C4AC7472-2DD5-4177-86B9-2A0EA50662A8}" srcOrd="0" destOrd="0" presId="urn:microsoft.com/office/officeart/2009/3/layout/PieProcess"/>
    <dgm:cxn modelId="{35BD6C3A-2FD1-47B3-A59B-4BE154E723CD}" type="presParOf" srcId="{032D962B-6636-455E-B4FC-09C3FFAA1AD6}" destId="{CDC73677-4A74-475E-A60B-137468E35F69}" srcOrd="3" destOrd="0" presId="urn:microsoft.com/office/officeart/2009/3/layout/PieProcess"/>
    <dgm:cxn modelId="{17C11660-8C0D-4A5F-B9CF-546BCC672C0C}" type="presParOf" srcId="{032D962B-6636-455E-B4FC-09C3FFAA1AD6}" destId="{AAB9EE96-768F-44E4-8031-DDC61C535AD1}" srcOrd="4" destOrd="0" presId="urn:microsoft.com/office/officeart/2009/3/layout/PieProcess"/>
    <dgm:cxn modelId="{2567E516-9379-4604-A83E-A583349E5EEA}" type="presParOf" srcId="{AAB9EE96-768F-44E4-8031-DDC61C535AD1}" destId="{AF68CC39-CE94-40C4-B90D-01B11D42B5D4}" srcOrd="0" destOrd="0" presId="urn:microsoft.com/office/officeart/2009/3/layout/PieProcess"/>
    <dgm:cxn modelId="{2758D4D7-BBD6-4A9E-9DA0-74F9130DAF35}" type="presParOf" srcId="{AAB9EE96-768F-44E4-8031-DDC61C535AD1}" destId="{F90E156A-3014-4212-BA61-0F6353A0352A}" srcOrd="1" destOrd="0" presId="urn:microsoft.com/office/officeart/2009/3/layout/PieProcess"/>
    <dgm:cxn modelId="{2EFD1373-4375-4FAD-A6FE-6EED4019A1EC}" type="presParOf" srcId="{AAB9EE96-768F-44E4-8031-DDC61C535AD1}" destId="{ADE6AA15-F72C-406F-AA64-6FF7C324480A}" srcOrd="2" destOrd="0" presId="urn:microsoft.com/office/officeart/2009/3/layout/PieProcess"/>
    <dgm:cxn modelId="{A7B27513-2FBE-46A2-961B-D839576DAE5E}" type="presParOf" srcId="{032D962B-6636-455E-B4FC-09C3FFAA1AD6}" destId="{688C853E-3742-4B84-873E-E2C95A62D4A7}" srcOrd="5" destOrd="0" presId="urn:microsoft.com/office/officeart/2009/3/layout/PieProcess"/>
    <dgm:cxn modelId="{6F402BDD-FE7D-4743-84C1-D8FF6201BB65}" type="presParOf" srcId="{032D962B-6636-455E-B4FC-09C3FFAA1AD6}" destId="{09BB0475-2F76-457F-989E-2BBE02ABE788}" srcOrd="6" destOrd="0" presId="urn:microsoft.com/office/officeart/2009/3/layout/PieProcess"/>
    <dgm:cxn modelId="{1C374C25-4DC9-41F6-8DE8-4D7A954A6B42}" type="presParOf" srcId="{09BB0475-2F76-457F-989E-2BBE02ABE788}" destId="{BF362CCE-355D-427A-A7AA-3B2F1745BE1D}" srcOrd="0" destOrd="0" presId="urn:microsoft.com/office/officeart/2009/3/layout/PieProcess"/>
    <dgm:cxn modelId="{8FB5BE86-4FD7-4FD0-84E4-4A20CAD9C1CF}" type="presParOf" srcId="{032D962B-6636-455E-B4FC-09C3FFAA1AD6}" destId="{8E5578E1-334B-4722-B223-88CF416494D4}" srcOrd="7" destOrd="0" presId="urn:microsoft.com/office/officeart/2009/3/layout/PieProcess"/>
    <dgm:cxn modelId="{C18DC2D3-1E55-4DA8-ACDC-011DE2A89BBC}" type="presParOf" srcId="{032D962B-6636-455E-B4FC-09C3FFAA1AD6}" destId="{C09098B8-6C46-44B4-8B39-0E9F854042BF}" srcOrd="8" destOrd="0" presId="urn:microsoft.com/office/officeart/2009/3/layout/PieProcess"/>
    <dgm:cxn modelId="{A51DA8FF-E22D-4899-81EC-B0BC3CA139D7}" type="presParOf" srcId="{C09098B8-6C46-44B4-8B39-0E9F854042BF}" destId="{FF682EBB-9C0E-4099-961A-F0B5EBC83963}" srcOrd="0" destOrd="0" presId="urn:microsoft.com/office/officeart/2009/3/layout/PieProcess"/>
    <dgm:cxn modelId="{3A32B847-BC9F-4866-A75A-C18626897910}" type="presParOf" srcId="{C09098B8-6C46-44B4-8B39-0E9F854042BF}" destId="{55605DF2-A841-4349-A477-39AAAA8DE64E}" srcOrd="1" destOrd="0" presId="urn:microsoft.com/office/officeart/2009/3/layout/PieProcess"/>
    <dgm:cxn modelId="{EF2E6B8E-BCD0-4A79-BA7E-B6D08F48A680}" type="presParOf" srcId="{C09098B8-6C46-44B4-8B39-0E9F854042BF}" destId="{49B208F7-478A-4F43-8514-C95E8E76A0FF}" srcOrd="2" destOrd="0" presId="urn:microsoft.com/office/officeart/2009/3/layout/PieProcess"/>
    <dgm:cxn modelId="{69E0ACCB-D59D-4EB6-9226-8536052A18AB}" type="presParOf" srcId="{032D962B-6636-455E-B4FC-09C3FFAA1AD6}" destId="{881E6C34-769A-47F6-80DD-B385E829DE5A}" srcOrd="9" destOrd="0" presId="urn:microsoft.com/office/officeart/2009/3/layout/PieProcess"/>
    <dgm:cxn modelId="{D808665B-4CB6-47D3-AA6A-D20C10AC11F9}" type="presParOf" srcId="{032D962B-6636-455E-B4FC-09C3FFAA1AD6}" destId="{50C24F5B-E5AC-4721-9678-3CE523D46083}" srcOrd="10" destOrd="0" presId="urn:microsoft.com/office/officeart/2009/3/layout/PieProcess"/>
    <dgm:cxn modelId="{E6282871-59B5-4288-B49D-6682DCD15BE3}" type="presParOf" srcId="{50C24F5B-E5AC-4721-9678-3CE523D46083}" destId="{3A8067CB-EA25-4531-A58B-4FD5FA1C2519}" srcOrd="0" destOrd="0" presId="urn:microsoft.com/office/officeart/2009/3/layout/PieProcess"/>
    <dgm:cxn modelId="{E53D73D7-E581-46E8-B475-EA1461975C48}" type="presParOf" srcId="{032D962B-6636-455E-B4FC-09C3FFAA1AD6}" destId="{CA16D289-CA34-4F6C-99E6-A00EA2258BCF}" srcOrd="11" destOrd="0" presId="urn:microsoft.com/office/officeart/2009/3/layout/PieProcess"/>
    <dgm:cxn modelId="{42C0EE73-C8FB-4640-8DE2-6CA5273EB4DB}" type="presParOf" srcId="{032D962B-6636-455E-B4FC-09C3FFAA1AD6}" destId="{6586CA1F-6ED3-402C-B424-1BE2A2B680B8}" srcOrd="12" destOrd="0" presId="urn:microsoft.com/office/officeart/2009/3/layout/PieProcess"/>
    <dgm:cxn modelId="{C4C9F4AB-1CD4-4283-8160-2686B874E1AE}" type="presParOf" srcId="{6586CA1F-6ED3-402C-B424-1BE2A2B680B8}" destId="{DC15597F-6BEA-4AAE-A902-DF8AF38B5308}" srcOrd="0" destOrd="0" presId="urn:microsoft.com/office/officeart/2009/3/layout/PieProcess"/>
    <dgm:cxn modelId="{4D0E8B10-6D79-4DF2-9E8C-72D18B3DA8D2}" type="presParOf" srcId="{6586CA1F-6ED3-402C-B424-1BE2A2B680B8}" destId="{68930C1E-AD15-4581-8345-50498203B38A}" srcOrd="1" destOrd="0" presId="urn:microsoft.com/office/officeart/2009/3/layout/PieProcess"/>
    <dgm:cxn modelId="{83E169C7-582F-4ADC-9412-9E5D6A4BE4F6}" type="presParOf" srcId="{6586CA1F-6ED3-402C-B424-1BE2A2B680B8}" destId="{A7EDE112-ABF6-41F2-98A2-AA6488CB851E}" srcOrd="2" destOrd="0" presId="urn:microsoft.com/office/officeart/2009/3/layout/PieProcess"/>
    <dgm:cxn modelId="{CC06CEE8-AC01-43E8-9AE2-84C5ED4483BB}" type="presParOf" srcId="{032D962B-6636-455E-B4FC-09C3FFAA1AD6}" destId="{08DE792A-A40B-4930-9694-20F1CFF2BF3B}" srcOrd="13" destOrd="0" presId="urn:microsoft.com/office/officeart/2009/3/layout/PieProcess"/>
    <dgm:cxn modelId="{67C24088-48B4-463C-AD04-6B4993A44EA0}" type="presParOf" srcId="{032D962B-6636-455E-B4FC-09C3FFAA1AD6}" destId="{094B15CF-C856-4684-BC7A-74AE26E7E83B}" srcOrd="14" destOrd="0" presId="urn:microsoft.com/office/officeart/2009/3/layout/PieProcess"/>
    <dgm:cxn modelId="{C76A0F00-7124-4683-9F5C-4D9789733177}" type="presParOf" srcId="{094B15CF-C856-4684-BC7A-74AE26E7E83B}" destId="{6C93A595-446B-447A-AF7E-27B3481B6F65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29C34E9-C7EC-4BAE-A2A8-C9D3EF4B13F6}" type="doc">
      <dgm:prSet loTypeId="urn:microsoft.com/office/officeart/2009/3/layout/PieProcess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6728AC97-1ED8-4E5E-BAC7-EDA67E2D6B66}">
      <dgm:prSet phldrT="[Texto]" custT="1"/>
      <dgm:spPr/>
      <dgm:t>
        <a:bodyPr/>
        <a:lstStyle/>
        <a:p>
          <a:r>
            <a:rPr lang="es-ES" sz="2400" b="1" dirty="0">
              <a:latin typeface="Candara" panose="020E0502030303020204" pitchFamily="34" charset="0"/>
            </a:rPr>
            <a:t>OBJETIVO</a:t>
          </a:r>
          <a:endParaRPr lang="es-CO" sz="2400" b="1" dirty="0">
            <a:latin typeface="Candara" panose="020E0502030303020204" pitchFamily="34" charset="0"/>
          </a:endParaRPr>
        </a:p>
      </dgm:t>
    </dgm:pt>
    <dgm:pt modelId="{5CE3DDDD-78B8-4501-8F94-505A9266EE9C}" type="parTrans" cxnId="{E2F28309-EA31-438E-A430-73BFFC555DAE}">
      <dgm:prSet/>
      <dgm:spPr/>
      <dgm:t>
        <a:bodyPr/>
        <a:lstStyle/>
        <a:p>
          <a:endParaRPr lang="es-CO"/>
        </a:p>
      </dgm:t>
    </dgm:pt>
    <dgm:pt modelId="{96AF6331-18FB-4479-8960-575C45E36835}" type="sibTrans" cxnId="{E2F28309-EA31-438E-A430-73BFFC555DAE}">
      <dgm:prSet/>
      <dgm:spPr/>
      <dgm:t>
        <a:bodyPr/>
        <a:lstStyle/>
        <a:p>
          <a:endParaRPr lang="es-CO"/>
        </a:p>
      </dgm:t>
    </dgm:pt>
    <dgm:pt modelId="{A31B6153-DA55-4238-89A4-63CE37ECE294}">
      <dgm:prSet phldrT="[Texto]" custT="1"/>
      <dgm:spPr/>
      <dgm:t>
        <a:bodyPr anchor="ctr"/>
        <a:lstStyle/>
        <a:p>
          <a:pPr algn="ctr"/>
          <a:r>
            <a:rPr lang="es-ES" sz="1400" dirty="0"/>
            <a:t>Proporcionar orientación sobre participación en actividades de Lobby o Cabildeo con el propósito de actuar siempre transparente.</a:t>
          </a:r>
        </a:p>
        <a:p>
          <a:pPr algn="ctr"/>
          <a:endParaRPr lang="es-CO" sz="1400" dirty="0"/>
        </a:p>
      </dgm:t>
    </dgm:pt>
    <dgm:pt modelId="{B73676D3-4511-4CA0-95B2-9941EA727B1F}" type="parTrans" cxnId="{98E987A2-6CD1-4713-8A7F-31BC0BF29949}">
      <dgm:prSet/>
      <dgm:spPr/>
      <dgm:t>
        <a:bodyPr/>
        <a:lstStyle/>
        <a:p>
          <a:endParaRPr lang="es-CO"/>
        </a:p>
      </dgm:t>
    </dgm:pt>
    <dgm:pt modelId="{FE3ADEE2-1830-4A74-A21B-26BD11226E13}" type="sibTrans" cxnId="{98E987A2-6CD1-4713-8A7F-31BC0BF29949}">
      <dgm:prSet/>
      <dgm:spPr/>
      <dgm:t>
        <a:bodyPr/>
        <a:lstStyle/>
        <a:p>
          <a:endParaRPr lang="es-CO"/>
        </a:p>
      </dgm:t>
    </dgm:pt>
    <dgm:pt modelId="{7905758C-1AAC-4CF4-8756-B27F84F2B352}">
      <dgm:prSet phldrT="[Texto]" custT="1"/>
      <dgm:spPr/>
      <dgm:t>
        <a:bodyPr/>
        <a:lstStyle/>
        <a:p>
          <a:r>
            <a:rPr lang="es-ES" sz="2400" b="1" dirty="0">
              <a:latin typeface="Candara" panose="020E0502030303020204" pitchFamily="34" charset="0"/>
            </a:rPr>
            <a:t>¿ANTE QUIEN?</a:t>
          </a:r>
          <a:endParaRPr lang="es-CO" sz="2400" b="1" dirty="0">
            <a:latin typeface="Candara" panose="020E0502030303020204" pitchFamily="34" charset="0"/>
          </a:endParaRPr>
        </a:p>
      </dgm:t>
    </dgm:pt>
    <dgm:pt modelId="{A80C1F5A-B9EF-45DD-8DF3-DF58948F1239}" type="parTrans" cxnId="{D8D7BF59-56F2-4BE0-B389-789109D99527}">
      <dgm:prSet/>
      <dgm:spPr/>
      <dgm:t>
        <a:bodyPr/>
        <a:lstStyle/>
        <a:p>
          <a:endParaRPr lang="es-CO"/>
        </a:p>
      </dgm:t>
    </dgm:pt>
    <dgm:pt modelId="{B26AA9B4-77A7-4468-A9EC-B78401886D1C}" type="sibTrans" cxnId="{D8D7BF59-56F2-4BE0-B389-789109D99527}">
      <dgm:prSet/>
      <dgm:spPr/>
      <dgm:t>
        <a:bodyPr/>
        <a:lstStyle/>
        <a:p>
          <a:endParaRPr lang="es-CO"/>
        </a:p>
      </dgm:t>
    </dgm:pt>
    <dgm:pt modelId="{12635A78-5305-4007-9A02-68F4EB6960C6}">
      <dgm:prSet phldrT="[Texto]" custT="1"/>
      <dgm:spPr/>
      <dgm:t>
        <a:bodyPr anchor="ctr"/>
        <a:lstStyle/>
        <a:p>
          <a:pPr algn="ctr"/>
          <a:r>
            <a:rPr lang="es-ES" sz="1400" dirty="0"/>
            <a:t>Dirigentes, funcionarios públicos, autoridades gubernamentales o cualquier ente regulador.</a:t>
          </a:r>
          <a:endParaRPr lang="es-CO" sz="1400" dirty="0"/>
        </a:p>
      </dgm:t>
    </dgm:pt>
    <dgm:pt modelId="{9EDEA33D-AC8D-4CD8-A1ED-3215469226D7}" type="parTrans" cxnId="{48ECBCC9-91F8-40CB-9947-833A29AF6CE1}">
      <dgm:prSet/>
      <dgm:spPr/>
      <dgm:t>
        <a:bodyPr/>
        <a:lstStyle/>
        <a:p>
          <a:endParaRPr lang="es-CO"/>
        </a:p>
      </dgm:t>
    </dgm:pt>
    <dgm:pt modelId="{0A48F4CD-D4CE-4E3C-9AB1-C8E38DA93F84}" type="sibTrans" cxnId="{48ECBCC9-91F8-40CB-9947-833A29AF6CE1}">
      <dgm:prSet/>
      <dgm:spPr/>
      <dgm:t>
        <a:bodyPr/>
        <a:lstStyle/>
        <a:p>
          <a:endParaRPr lang="es-CO"/>
        </a:p>
      </dgm:t>
    </dgm:pt>
    <dgm:pt modelId="{74C79BC4-C9A5-4E50-863E-CCC7E79DF45E}">
      <dgm:prSet phldrT="[Texto]" custT="1"/>
      <dgm:spPr/>
      <dgm:t>
        <a:bodyPr/>
        <a:lstStyle/>
        <a:p>
          <a:r>
            <a:rPr lang="es-ES" sz="2000" b="1" dirty="0">
              <a:latin typeface="Candara" panose="020E0502030303020204" pitchFamily="34" charset="0"/>
            </a:rPr>
            <a:t>PRINCIPIOS GENERALES</a:t>
          </a:r>
          <a:endParaRPr lang="es-CO" sz="2000" b="1" dirty="0">
            <a:latin typeface="Candara" panose="020E0502030303020204" pitchFamily="34" charset="0"/>
          </a:endParaRPr>
        </a:p>
      </dgm:t>
    </dgm:pt>
    <dgm:pt modelId="{BD01B85A-9DD0-4478-A34A-1548F19CE5AF}" type="parTrans" cxnId="{44BB965E-3113-4843-98B6-BAD7E99F54A3}">
      <dgm:prSet/>
      <dgm:spPr/>
      <dgm:t>
        <a:bodyPr/>
        <a:lstStyle/>
        <a:p>
          <a:endParaRPr lang="es-CO"/>
        </a:p>
      </dgm:t>
    </dgm:pt>
    <dgm:pt modelId="{83F4590E-5F4F-4164-8DA3-B6793926B3AF}" type="sibTrans" cxnId="{44BB965E-3113-4843-98B6-BAD7E99F54A3}">
      <dgm:prSet/>
      <dgm:spPr/>
      <dgm:t>
        <a:bodyPr/>
        <a:lstStyle/>
        <a:p>
          <a:endParaRPr lang="es-CO"/>
        </a:p>
      </dgm:t>
    </dgm:pt>
    <dgm:pt modelId="{CB9AFE0A-6A75-4B8B-86FF-6D85453A4FDD}">
      <dgm:prSet phldrT="[Texto]" custT="1"/>
      <dgm:spPr/>
      <dgm:t>
        <a:bodyPr anchor="ctr"/>
        <a:lstStyle/>
        <a:p>
          <a:pPr algn="ctr"/>
          <a:r>
            <a:rPr lang="es-ES" sz="1400" dirty="0"/>
            <a:t>Realizarse dentro de las prácticas e buen gobierno y lo establecido en el código de integridad.</a:t>
          </a:r>
          <a:endParaRPr lang="es-CO" sz="1400" dirty="0"/>
        </a:p>
      </dgm:t>
    </dgm:pt>
    <dgm:pt modelId="{4058137F-D6EE-4E9E-A96B-55133371A18F}" type="parTrans" cxnId="{88A42FE2-0332-45E2-9704-5C9891D6CCB1}">
      <dgm:prSet/>
      <dgm:spPr/>
      <dgm:t>
        <a:bodyPr/>
        <a:lstStyle/>
        <a:p>
          <a:endParaRPr lang="es-CO"/>
        </a:p>
      </dgm:t>
    </dgm:pt>
    <dgm:pt modelId="{5FBAB1FC-23C1-4173-88A1-B0A1DAE08463}" type="sibTrans" cxnId="{88A42FE2-0332-45E2-9704-5C9891D6CCB1}">
      <dgm:prSet/>
      <dgm:spPr/>
      <dgm:t>
        <a:bodyPr/>
        <a:lstStyle/>
        <a:p>
          <a:endParaRPr lang="es-CO"/>
        </a:p>
      </dgm:t>
    </dgm:pt>
    <dgm:pt modelId="{16A0DBA0-CC17-4DD5-AB24-333EC31915F6}">
      <dgm:prSet phldrT="[Texto]" custT="1"/>
      <dgm:spPr/>
      <dgm:t>
        <a:bodyPr/>
        <a:lstStyle/>
        <a:p>
          <a:r>
            <a:rPr lang="es-ES" sz="2400" b="1" dirty="0">
              <a:latin typeface="Candara" panose="020E0502030303020204" pitchFamily="34" charset="0"/>
            </a:rPr>
            <a:t>¿QUIENES? </a:t>
          </a:r>
          <a:endParaRPr lang="es-CO" sz="2400" b="1" dirty="0">
            <a:latin typeface="Candara" panose="020E0502030303020204" pitchFamily="34" charset="0"/>
          </a:endParaRPr>
        </a:p>
      </dgm:t>
    </dgm:pt>
    <dgm:pt modelId="{5EA3C3CA-F77D-47D2-9F5B-C971DDA710F0}" type="parTrans" cxnId="{3B5F2921-76DA-44CE-AAC3-26D47E5E9894}">
      <dgm:prSet/>
      <dgm:spPr/>
      <dgm:t>
        <a:bodyPr/>
        <a:lstStyle/>
        <a:p>
          <a:endParaRPr lang="es-CO"/>
        </a:p>
      </dgm:t>
    </dgm:pt>
    <dgm:pt modelId="{F56718A4-D8BE-44AC-BAA4-512E9FF041F2}" type="sibTrans" cxnId="{3B5F2921-76DA-44CE-AAC3-26D47E5E9894}">
      <dgm:prSet/>
      <dgm:spPr/>
      <dgm:t>
        <a:bodyPr/>
        <a:lstStyle/>
        <a:p>
          <a:endParaRPr lang="es-CO"/>
        </a:p>
      </dgm:t>
    </dgm:pt>
    <dgm:pt modelId="{91CC5737-1D8D-4206-B14C-F8B057C2E700}">
      <dgm:prSet phldrT="[Texto]" custT="1"/>
      <dgm:spPr/>
      <dgm:t>
        <a:bodyPr anchor="t"/>
        <a:lstStyle/>
        <a:p>
          <a:pPr algn="ctr"/>
          <a:r>
            <a:rPr lang="es-ES" sz="1400" dirty="0"/>
            <a:t>Colaboradores de la entidad.</a:t>
          </a:r>
        </a:p>
        <a:p>
          <a:pPr algn="ctr"/>
          <a:r>
            <a:rPr lang="es-ES" sz="1400" dirty="0"/>
            <a:t>Terceros personas (naturales o jurídicas) en representación de la Lotería de Bogotá.</a:t>
          </a:r>
          <a:endParaRPr lang="es-CO" sz="1400" dirty="0"/>
        </a:p>
      </dgm:t>
    </dgm:pt>
    <dgm:pt modelId="{9F584008-D151-43CA-92C1-F7C01DB85764}" type="parTrans" cxnId="{3E9D9F06-2654-487D-A593-2124B3E9CD31}">
      <dgm:prSet/>
      <dgm:spPr/>
      <dgm:t>
        <a:bodyPr/>
        <a:lstStyle/>
        <a:p>
          <a:endParaRPr lang="es-CO"/>
        </a:p>
      </dgm:t>
    </dgm:pt>
    <dgm:pt modelId="{1E268D6A-AF39-4F25-961C-81869B9A8E07}" type="sibTrans" cxnId="{3E9D9F06-2654-487D-A593-2124B3E9CD31}">
      <dgm:prSet/>
      <dgm:spPr/>
      <dgm:t>
        <a:bodyPr/>
        <a:lstStyle/>
        <a:p>
          <a:endParaRPr lang="es-CO"/>
        </a:p>
      </dgm:t>
    </dgm:pt>
    <dgm:pt modelId="{BEBA9A27-A66E-4913-983B-F55806747FAB}">
      <dgm:prSet custT="1"/>
      <dgm:spPr/>
      <dgm:t>
        <a:bodyPr anchor="ctr"/>
        <a:lstStyle/>
        <a:p>
          <a:pPr algn="ctr"/>
          <a:r>
            <a:rPr lang="es-ES" sz="1400" dirty="0"/>
            <a:t>La información que se comparta o los temas que se traten deben ser fiables y precisa y evitar influenciar de manera ilícita.</a:t>
          </a:r>
          <a:endParaRPr lang="es-CO" sz="1400" dirty="0"/>
        </a:p>
      </dgm:t>
    </dgm:pt>
    <dgm:pt modelId="{2F49FA04-B7E6-42DA-8CB0-C1FB475A04CF}" type="parTrans" cxnId="{0B7C6622-8C37-4549-B79C-64778A85AE5D}">
      <dgm:prSet/>
      <dgm:spPr/>
      <dgm:t>
        <a:bodyPr/>
        <a:lstStyle/>
        <a:p>
          <a:endParaRPr lang="es-CO"/>
        </a:p>
      </dgm:t>
    </dgm:pt>
    <dgm:pt modelId="{2B5CF802-62B8-4CBF-8629-A4E62CC40CCA}" type="sibTrans" cxnId="{0B7C6622-8C37-4549-B79C-64778A85AE5D}">
      <dgm:prSet/>
      <dgm:spPr/>
      <dgm:t>
        <a:bodyPr/>
        <a:lstStyle/>
        <a:p>
          <a:endParaRPr lang="es-CO"/>
        </a:p>
      </dgm:t>
    </dgm:pt>
    <dgm:pt modelId="{504350C6-1C59-4B88-9883-E79DF95B315E}" type="pres">
      <dgm:prSet presAssocID="{129C34E9-C7EC-4BAE-A2A8-C9D3EF4B13F6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82B7D545-B9D4-4DEB-8D99-2F2D250FACDC}" type="pres">
      <dgm:prSet presAssocID="{6728AC97-1ED8-4E5E-BAC7-EDA67E2D6B66}" presName="ParentComposite" presStyleCnt="0"/>
      <dgm:spPr/>
    </dgm:pt>
    <dgm:pt modelId="{7F64D2E7-AAF2-4739-8050-EE098FB234FD}" type="pres">
      <dgm:prSet presAssocID="{6728AC97-1ED8-4E5E-BAC7-EDA67E2D6B66}" presName="Chord" presStyleLbl="bgShp" presStyleIdx="0" presStyleCnt="4"/>
      <dgm:spPr/>
    </dgm:pt>
    <dgm:pt modelId="{2A262803-8012-4050-BE59-2DB00245C10B}" type="pres">
      <dgm:prSet presAssocID="{6728AC97-1ED8-4E5E-BAC7-EDA67E2D6B66}" presName="Pie" presStyleLbl="alignNode1" presStyleIdx="0" presStyleCnt="4"/>
      <dgm:spPr/>
    </dgm:pt>
    <dgm:pt modelId="{DC915213-AD46-4263-8E87-34E3887B2260}" type="pres">
      <dgm:prSet presAssocID="{6728AC97-1ED8-4E5E-BAC7-EDA67E2D6B66}" presName="Parent" presStyleLbl="revTx" presStyleIdx="0" presStyleCnt="8">
        <dgm:presLayoutVars>
          <dgm:chMax val="1"/>
          <dgm:chPref val="1"/>
          <dgm:bulletEnabled val="1"/>
        </dgm:presLayoutVars>
      </dgm:prSet>
      <dgm:spPr/>
    </dgm:pt>
    <dgm:pt modelId="{0170BFC1-3EEE-4FA5-BBB7-2C682E680F4B}" type="pres">
      <dgm:prSet presAssocID="{FE3ADEE2-1830-4A74-A21B-26BD11226E13}" presName="negSibTrans" presStyleCnt="0"/>
      <dgm:spPr/>
    </dgm:pt>
    <dgm:pt modelId="{9C08C4A8-1EC5-4EDB-80A1-95B8EED2F166}" type="pres">
      <dgm:prSet presAssocID="{6728AC97-1ED8-4E5E-BAC7-EDA67E2D6B66}" presName="composite" presStyleCnt="0"/>
      <dgm:spPr/>
    </dgm:pt>
    <dgm:pt modelId="{4FAAD87E-327B-45AB-8F7B-90119A1E9F13}" type="pres">
      <dgm:prSet presAssocID="{6728AC97-1ED8-4E5E-BAC7-EDA67E2D6B66}" presName="Child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32D810C8-A459-46AA-A2FA-AECBEC82FD2A}" type="pres">
      <dgm:prSet presAssocID="{96AF6331-18FB-4479-8960-575C45E36835}" presName="sibTrans" presStyleCnt="0"/>
      <dgm:spPr/>
    </dgm:pt>
    <dgm:pt modelId="{CD6F6F72-D67C-40C1-BADD-C81FF214D32F}" type="pres">
      <dgm:prSet presAssocID="{7905758C-1AAC-4CF4-8756-B27F84F2B352}" presName="ParentComposite" presStyleCnt="0"/>
      <dgm:spPr/>
    </dgm:pt>
    <dgm:pt modelId="{AC158EC4-21A3-4627-993E-05442BCD2705}" type="pres">
      <dgm:prSet presAssocID="{7905758C-1AAC-4CF4-8756-B27F84F2B352}" presName="Chord" presStyleLbl="bgShp" presStyleIdx="1" presStyleCnt="4"/>
      <dgm:spPr/>
    </dgm:pt>
    <dgm:pt modelId="{EC93F522-FB69-4FF3-B221-91E321D1DCAF}" type="pres">
      <dgm:prSet presAssocID="{7905758C-1AAC-4CF4-8756-B27F84F2B352}" presName="Pie" presStyleLbl="alignNode1" presStyleIdx="1" presStyleCnt="4"/>
      <dgm:spPr/>
    </dgm:pt>
    <dgm:pt modelId="{F1D7E95F-4E05-480C-9FD2-6AE9CD032C16}" type="pres">
      <dgm:prSet presAssocID="{7905758C-1AAC-4CF4-8756-B27F84F2B352}" presName="Parent" presStyleLbl="revTx" presStyleIdx="2" presStyleCnt="8">
        <dgm:presLayoutVars>
          <dgm:chMax val="1"/>
          <dgm:chPref val="1"/>
          <dgm:bulletEnabled val="1"/>
        </dgm:presLayoutVars>
      </dgm:prSet>
      <dgm:spPr/>
    </dgm:pt>
    <dgm:pt modelId="{E0EA81FE-A0DC-488D-967C-C3FF15FA8EFA}" type="pres">
      <dgm:prSet presAssocID="{0A48F4CD-D4CE-4E3C-9AB1-C8E38DA93F84}" presName="negSibTrans" presStyleCnt="0"/>
      <dgm:spPr/>
    </dgm:pt>
    <dgm:pt modelId="{2827A485-1C82-4644-B4B7-0075BFFD4E63}" type="pres">
      <dgm:prSet presAssocID="{7905758C-1AAC-4CF4-8756-B27F84F2B352}" presName="composite" presStyleCnt="0"/>
      <dgm:spPr/>
    </dgm:pt>
    <dgm:pt modelId="{17BFABAA-0714-4813-8C45-F10507BEBD10}" type="pres">
      <dgm:prSet presAssocID="{7905758C-1AAC-4CF4-8756-B27F84F2B352}" presName="Child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D38C1F61-FF27-41AA-AC33-D971FB5115F8}" type="pres">
      <dgm:prSet presAssocID="{B26AA9B4-77A7-4468-A9EC-B78401886D1C}" presName="sibTrans" presStyleCnt="0"/>
      <dgm:spPr/>
    </dgm:pt>
    <dgm:pt modelId="{150A01C5-868A-40E7-80E3-35A592DBD15F}" type="pres">
      <dgm:prSet presAssocID="{74C79BC4-C9A5-4E50-863E-CCC7E79DF45E}" presName="ParentComposite" presStyleCnt="0"/>
      <dgm:spPr/>
    </dgm:pt>
    <dgm:pt modelId="{BB6BCF54-5E22-4B36-ADAA-D84F5A2E59B2}" type="pres">
      <dgm:prSet presAssocID="{74C79BC4-C9A5-4E50-863E-CCC7E79DF45E}" presName="Chord" presStyleLbl="bgShp" presStyleIdx="2" presStyleCnt="4" custLinFactNeighborY="14773"/>
      <dgm:spPr/>
    </dgm:pt>
    <dgm:pt modelId="{E80AA334-AE27-4B0B-B3C4-0C1D18B60B06}" type="pres">
      <dgm:prSet presAssocID="{74C79BC4-C9A5-4E50-863E-CCC7E79DF45E}" presName="Pie" presStyleLbl="alignNode1" presStyleIdx="2" presStyleCnt="4" custLinFactNeighborY="18469"/>
      <dgm:spPr/>
    </dgm:pt>
    <dgm:pt modelId="{EC572AF7-967D-4748-9390-7F1873A895F5}" type="pres">
      <dgm:prSet presAssocID="{74C79BC4-C9A5-4E50-863E-CCC7E79DF45E}" presName="Parent" presStyleLbl="revTx" presStyleIdx="4" presStyleCnt="8" custScaleY="128765" custLinFactNeighborY="15748">
        <dgm:presLayoutVars>
          <dgm:chMax val="1"/>
          <dgm:chPref val="1"/>
          <dgm:bulletEnabled val="1"/>
        </dgm:presLayoutVars>
      </dgm:prSet>
      <dgm:spPr/>
    </dgm:pt>
    <dgm:pt modelId="{9E453D88-091B-40BC-BF35-AC1C3FE98491}" type="pres">
      <dgm:prSet presAssocID="{5FBAB1FC-23C1-4173-88A1-B0A1DAE08463}" presName="negSibTrans" presStyleCnt="0"/>
      <dgm:spPr/>
    </dgm:pt>
    <dgm:pt modelId="{2463D27B-6B4B-49BC-9B8F-CF580A792EC0}" type="pres">
      <dgm:prSet presAssocID="{74C79BC4-C9A5-4E50-863E-CCC7E79DF45E}" presName="composite" presStyleCnt="0"/>
      <dgm:spPr/>
    </dgm:pt>
    <dgm:pt modelId="{E4BF6F1F-DE03-40A2-BA56-B50F2C03FA31}" type="pres">
      <dgm:prSet presAssocID="{74C79BC4-C9A5-4E50-863E-CCC7E79DF45E}" presName="Child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8E6B63A7-24F3-45F7-9BA2-11175761CCD2}" type="pres">
      <dgm:prSet presAssocID="{83F4590E-5F4F-4164-8DA3-B6793926B3AF}" presName="sibTrans" presStyleCnt="0"/>
      <dgm:spPr/>
    </dgm:pt>
    <dgm:pt modelId="{9C9BA03E-93C4-4967-8253-2AB3EA7CA01E}" type="pres">
      <dgm:prSet presAssocID="{16A0DBA0-CC17-4DD5-AB24-333EC31915F6}" presName="ParentComposite" presStyleCnt="0"/>
      <dgm:spPr/>
    </dgm:pt>
    <dgm:pt modelId="{8C19C627-19FC-420D-8F45-B717C6D57C74}" type="pres">
      <dgm:prSet presAssocID="{16A0DBA0-CC17-4DD5-AB24-333EC31915F6}" presName="Chord" presStyleLbl="bgShp" presStyleIdx="3" presStyleCnt="4"/>
      <dgm:spPr/>
    </dgm:pt>
    <dgm:pt modelId="{1DB126D2-2AAE-43F8-9D9C-6A9F28E05412}" type="pres">
      <dgm:prSet presAssocID="{16A0DBA0-CC17-4DD5-AB24-333EC31915F6}" presName="Pie" presStyleLbl="alignNode1" presStyleIdx="3" presStyleCnt="4"/>
      <dgm:spPr/>
    </dgm:pt>
    <dgm:pt modelId="{91CF4123-BB28-4641-A49C-94D55151C036}" type="pres">
      <dgm:prSet presAssocID="{16A0DBA0-CC17-4DD5-AB24-333EC31915F6}" presName="Parent" presStyleLbl="revTx" presStyleIdx="6" presStyleCnt="8">
        <dgm:presLayoutVars>
          <dgm:chMax val="1"/>
          <dgm:chPref val="1"/>
          <dgm:bulletEnabled val="1"/>
        </dgm:presLayoutVars>
      </dgm:prSet>
      <dgm:spPr/>
    </dgm:pt>
    <dgm:pt modelId="{AB6579E4-4554-4DBA-94B1-A2B349C5DB55}" type="pres">
      <dgm:prSet presAssocID="{1E268D6A-AF39-4F25-961C-81869B9A8E07}" presName="negSibTrans" presStyleCnt="0"/>
      <dgm:spPr/>
    </dgm:pt>
    <dgm:pt modelId="{01DA87BA-1F98-463F-A13F-7EBAE6238055}" type="pres">
      <dgm:prSet presAssocID="{16A0DBA0-CC17-4DD5-AB24-333EC31915F6}" presName="composite" presStyleCnt="0"/>
      <dgm:spPr/>
    </dgm:pt>
    <dgm:pt modelId="{CB66E6D4-1A92-4CD3-9997-449884A290CF}" type="pres">
      <dgm:prSet presAssocID="{16A0DBA0-CC17-4DD5-AB24-333EC31915F6}" presName="Child" presStyleLbl="revTx" presStyleIdx="7" presStyleCnt="8" custScaleY="87673">
        <dgm:presLayoutVars>
          <dgm:chMax val="0"/>
          <dgm:chPref val="0"/>
          <dgm:bulletEnabled val="1"/>
        </dgm:presLayoutVars>
      </dgm:prSet>
      <dgm:spPr/>
    </dgm:pt>
  </dgm:ptLst>
  <dgm:cxnLst>
    <dgm:cxn modelId="{9EABDB01-2687-4ADA-B4F9-07462834914C}" type="presOf" srcId="{12635A78-5305-4007-9A02-68F4EB6960C6}" destId="{17BFABAA-0714-4813-8C45-F10507BEBD10}" srcOrd="0" destOrd="0" presId="urn:microsoft.com/office/officeart/2009/3/layout/PieProcess"/>
    <dgm:cxn modelId="{FD10FE02-E105-4912-A03C-190108299FF8}" type="presOf" srcId="{CB9AFE0A-6A75-4B8B-86FF-6D85453A4FDD}" destId="{E4BF6F1F-DE03-40A2-BA56-B50F2C03FA31}" srcOrd="0" destOrd="0" presId="urn:microsoft.com/office/officeart/2009/3/layout/PieProcess"/>
    <dgm:cxn modelId="{3E9D9F06-2654-487D-A593-2124B3E9CD31}" srcId="{16A0DBA0-CC17-4DD5-AB24-333EC31915F6}" destId="{91CC5737-1D8D-4206-B14C-F8B057C2E700}" srcOrd="0" destOrd="0" parTransId="{9F584008-D151-43CA-92C1-F7C01DB85764}" sibTransId="{1E268D6A-AF39-4F25-961C-81869B9A8E07}"/>
    <dgm:cxn modelId="{E2F28309-EA31-438E-A430-73BFFC555DAE}" srcId="{129C34E9-C7EC-4BAE-A2A8-C9D3EF4B13F6}" destId="{6728AC97-1ED8-4E5E-BAC7-EDA67E2D6B66}" srcOrd="0" destOrd="0" parTransId="{5CE3DDDD-78B8-4501-8F94-505A9266EE9C}" sibTransId="{96AF6331-18FB-4479-8960-575C45E36835}"/>
    <dgm:cxn modelId="{EC4ED109-97E7-46A4-A497-BD3F15DAF1E9}" type="presOf" srcId="{74C79BC4-C9A5-4E50-863E-CCC7E79DF45E}" destId="{EC572AF7-967D-4748-9390-7F1873A895F5}" srcOrd="0" destOrd="0" presId="urn:microsoft.com/office/officeart/2009/3/layout/PieProcess"/>
    <dgm:cxn modelId="{3B5F2921-76DA-44CE-AAC3-26D47E5E9894}" srcId="{129C34E9-C7EC-4BAE-A2A8-C9D3EF4B13F6}" destId="{16A0DBA0-CC17-4DD5-AB24-333EC31915F6}" srcOrd="3" destOrd="0" parTransId="{5EA3C3CA-F77D-47D2-9F5B-C971DDA710F0}" sibTransId="{F56718A4-D8BE-44AC-BAA4-512E9FF041F2}"/>
    <dgm:cxn modelId="{0B7C6622-8C37-4549-B79C-64778A85AE5D}" srcId="{74C79BC4-C9A5-4E50-863E-CCC7E79DF45E}" destId="{BEBA9A27-A66E-4913-983B-F55806747FAB}" srcOrd="1" destOrd="0" parTransId="{2F49FA04-B7E6-42DA-8CB0-C1FB475A04CF}" sibTransId="{2B5CF802-62B8-4CBF-8629-A4E62CC40CCA}"/>
    <dgm:cxn modelId="{44BB965E-3113-4843-98B6-BAD7E99F54A3}" srcId="{129C34E9-C7EC-4BAE-A2A8-C9D3EF4B13F6}" destId="{74C79BC4-C9A5-4E50-863E-CCC7E79DF45E}" srcOrd="2" destOrd="0" parTransId="{BD01B85A-9DD0-4478-A34A-1548F19CE5AF}" sibTransId="{83F4590E-5F4F-4164-8DA3-B6793926B3AF}"/>
    <dgm:cxn modelId="{D8D7BF59-56F2-4BE0-B389-789109D99527}" srcId="{129C34E9-C7EC-4BAE-A2A8-C9D3EF4B13F6}" destId="{7905758C-1AAC-4CF4-8756-B27F84F2B352}" srcOrd="1" destOrd="0" parTransId="{A80C1F5A-B9EF-45DD-8DF3-DF58948F1239}" sibTransId="{B26AA9B4-77A7-4468-A9EC-B78401886D1C}"/>
    <dgm:cxn modelId="{DED0D67F-9E15-4044-8C91-CE0E3AA01F10}" type="presOf" srcId="{BEBA9A27-A66E-4913-983B-F55806747FAB}" destId="{E4BF6F1F-DE03-40A2-BA56-B50F2C03FA31}" srcOrd="0" destOrd="1" presId="urn:microsoft.com/office/officeart/2009/3/layout/PieProcess"/>
    <dgm:cxn modelId="{D9DE6D96-044F-4E7A-A200-7EFDB4DFCF3B}" type="presOf" srcId="{129C34E9-C7EC-4BAE-A2A8-C9D3EF4B13F6}" destId="{504350C6-1C59-4B88-9883-E79DF95B315E}" srcOrd="0" destOrd="0" presId="urn:microsoft.com/office/officeart/2009/3/layout/PieProcess"/>
    <dgm:cxn modelId="{98E987A2-6CD1-4713-8A7F-31BC0BF29949}" srcId="{6728AC97-1ED8-4E5E-BAC7-EDA67E2D6B66}" destId="{A31B6153-DA55-4238-89A4-63CE37ECE294}" srcOrd="0" destOrd="0" parTransId="{B73676D3-4511-4CA0-95B2-9941EA727B1F}" sibTransId="{FE3ADEE2-1830-4A74-A21B-26BD11226E13}"/>
    <dgm:cxn modelId="{62A3A7B4-AD78-40EA-AEE2-77AD3DCBCF6C}" type="presOf" srcId="{7905758C-1AAC-4CF4-8756-B27F84F2B352}" destId="{F1D7E95F-4E05-480C-9FD2-6AE9CD032C16}" srcOrd="0" destOrd="0" presId="urn:microsoft.com/office/officeart/2009/3/layout/PieProcess"/>
    <dgm:cxn modelId="{E9E04FC0-B49C-46BD-AEE3-04D397D48BDC}" type="presOf" srcId="{16A0DBA0-CC17-4DD5-AB24-333EC31915F6}" destId="{91CF4123-BB28-4641-A49C-94D55151C036}" srcOrd="0" destOrd="0" presId="urn:microsoft.com/office/officeart/2009/3/layout/PieProcess"/>
    <dgm:cxn modelId="{14C673C0-AF34-44E4-99B1-5D0458B5E3F5}" type="presOf" srcId="{91CC5737-1D8D-4206-B14C-F8B057C2E700}" destId="{CB66E6D4-1A92-4CD3-9997-449884A290CF}" srcOrd="0" destOrd="0" presId="urn:microsoft.com/office/officeart/2009/3/layout/PieProcess"/>
    <dgm:cxn modelId="{48ECBCC9-91F8-40CB-9947-833A29AF6CE1}" srcId="{7905758C-1AAC-4CF4-8756-B27F84F2B352}" destId="{12635A78-5305-4007-9A02-68F4EB6960C6}" srcOrd="0" destOrd="0" parTransId="{9EDEA33D-AC8D-4CD8-A1ED-3215469226D7}" sibTransId="{0A48F4CD-D4CE-4E3C-9AB1-C8E38DA93F84}"/>
    <dgm:cxn modelId="{88A42FE2-0332-45E2-9704-5C9891D6CCB1}" srcId="{74C79BC4-C9A5-4E50-863E-CCC7E79DF45E}" destId="{CB9AFE0A-6A75-4B8B-86FF-6D85453A4FDD}" srcOrd="0" destOrd="0" parTransId="{4058137F-D6EE-4E9E-A96B-55133371A18F}" sibTransId="{5FBAB1FC-23C1-4173-88A1-B0A1DAE08463}"/>
    <dgm:cxn modelId="{5FA549E3-918A-4D92-9170-8D37369B746F}" type="presOf" srcId="{6728AC97-1ED8-4E5E-BAC7-EDA67E2D6B66}" destId="{DC915213-AD46-4263-8E87-34E3887B2260}" srcOrd="0" destOrd="0" presId="urn:microsoft.com/office/officeart/2009/3/layout/PieProcess"/>
    <dgm:cxn modelId="{4D04ECE9-D9E0-4AED-BF69-EBC19ED18A84}" type="presOf" srcId="{A31B6153-DA55-4238-89A4-63CE37ECE294}" destId="{4FAAD87E-327B-45AB-8F7B-90119A1E9F13}" srcOrd="0" destOrd="0" presId="urn:microsoft.com/office/officeart/2009/3/layout/PieProcess"/>
    <dgm:cxn modelId="{EBFF3432-1B51-4B3A-86F7-A55E099ECED3}" type="presParOf" srcId="{504350C6-1C59-4B88-9883-E79DF95B315E}" destId="{82B7D545-B9D4-4DEB-8D99-2F2D250FACDC}" srcOrd="0" destOrd="0" presId="urn:microsoft.com/office/officeart/2009/3/layout/PieProcess"/>
    <dgm:cxn modelId="{7F82B913-3D3D-4B0A-B305-8FAAF78374BD}" type="presParOf" srcId="{82B7D545-B9D4-4DEB-8D99-2F2D250FACDC}" destId="{7F64D2E7-AAF2-4739-8050-EE098FB234FD}" srcOrd="0" destOrd="0" presId="urn:microsoft.com/office/officeart/2009/3/layout/PieProcess"/>
    <dgm:cxn modelId="{FDAE9DBF-BCC0-495F-89BC-28797DAFFA9F}" type="presParOf" srcId="{82B7D545-B9D4-4DEB-8D99-2F2D250FACDC}" destId="{2A262803-8012-4050-BE59-2DB00245C10B}" srcOrd="1" destOrd="0" presId="urn:microsoft.com/office/officeart/2009/3/layout/PieProcess"/>
    <dgm:cxn modelId="{3A0CD003-145A-4BAA-9A74-6473A10175F4}" type="presParOf" srcId="{82B7D545-B9D4-4DEB-8D99-2F2D250FACDC}" destId="{DC915213-AD46-4263-8E87-34E3887B2260}" srcOrd="2" destOrd="0" presId="urn:microsoft.com/office/officeart/2009/3/layout/PieProcess"/>
    <dgm:cxn modelId="{93F79C6F-7EE4-4E08-9A35-2E85FCA94708}" type="presParOf" srcId="{504350C6-1C59-4B88-9883-E79DF95B315E}" destId="{0170BFC1-3EEE-4FA5-BBB7-2C682E680F4B}" srcOrd="1" destOrd="0" presId="urn:microsoft.com/office/officeart/2009/3/layout/PieProcess"/>
    <dgm:cxn modelId="{EE6D166E-62EC-4BF1-B3F4-774AB634AE7F}" type="presParOf" srcId="{504350C6-1C59-4B88-9883-E79DF95B315E}" destId="{9C08C4A8-1EC5-4EDB-80A1-95B8EED2F166}" srcOrd="2" destOrd="0" presId="urn:microsoft.com/office/officeart/2009/3/layout/PieProcess"/>
    <dgm:cxn modelId="{C6C11E2C-813D-43F5-8B4D-C7EF62914F39}" type="presParOf" srcId="{9C08C4A8-1EC5-4EDB-80A1-95B8EED2F166}" destId="{4FAAD87E-327B-45AB-8F7B-90119A1E9F13}" srcOrd="0" destOrd="0" presId="urn:microsoft.com/office/officeart/2009/3/layout/PieProcess"/>
    <dgm:cxn modelId="{6718F159-73F5-470D-9642-853089C86615}" type="presParOf" srcId="{504350C6-1C59-4B88-9883-E79DF95B315E}" destId="{32D810C8-A459-46AA-A2FA-AECBEC82FD2A}" srcOrd="3" destOrd="0" presId="urn:microsoft.com/office/officeart/2009/3/layout/PieProcess"/>
    <dgm:cxn modelId="{CCB3DCAB-D29A-45E3-AB2A-0854D444A033}" type="presParOf" srcId="{504350C6-1C59-4B88-9883-E79DF95B315E}" destId="{CD6F6F72-D67C-40C1-BADD-C81FF214D32F}" srcOrd="4" destOrd="0" presId="urn:microsoft.com/office/officeart/2009/3/layout/PieProcess"/>
    <dgm:cxn modelId="{1A503C83-E455-4C0A-864E-0E34540A9EA2}" type="presParOf" srcId="{CD6F6F72-D67C-40C1-BADD-C81FF214D32F}" destId="{AC158EC4-21A3-4627-993E-05442BCD2705}" srcOrd="0" destOrd="0" presId="urn:microsoft.com/office/officeart/2009/3/layout/PieProcess"/>
    <dgm:cxn modelId="{521456C3-5D25-4CBA-B26D-398AAF9F897F}" type="presParOf" srcId="{CD6F6F72-D67C-40C1-BADD-C81FF214D32F}" destId="{EC93F522-FB69-4FF3-B221-91E321D1DCAF}" srcOrd="1" destOrd="0" presId="urn:microsoft.com/office/officeart/2009/3/layout/PieProcess"/>
    <dgm:cxn modelId="{75EF8640-02A1-4BC7-9703-30B00CBD6A68}" type="presParOf" srcId="{CD6F6F72-D67C-40C1-BADD-C81FF214D32F}" destId="{F1D7E95F-4E05-480C-9FD2-6AE9CD032C16}" srcOrd="2" destOrd="0" presId="urn:microsoft.com/office/officeart/2009/3/layout/PieProcess"/>
    <dgm:cxn modelId="{D5213404-E881-40C5-9A81-4CEFA20FCAC4}" type="presParOf" srcId="{504350C6-1C59-4B88-9883-E79DF95B315E}" destId="{E0EA81FE-A0DC-488D-967C-C3FF15FA8EFA}" srcOrd="5" destOrd="0" presId="urn:microsoft.com/office/officeart/2009/3/layout/PieProcess"/>
    <dgm:cxn modelId="{4471CFBC-8664-4E4F-9FFB-E7B9DC5D50D1}" type="presParOf" srcId="{504350C6-1C59-4B88-9883-E79DF95B315E}" destId="{2827A485-1C82-4644-B4B7-0075BFFD4E63}" srcOrd="6" destOrd="0" presId="urn:microsoft.com/office/officeart/2009/3/layout/PieProcess"/>
    <dgm:cxn modelId="{2F0A8EC4-FDFE-49FF-BB71-D0DDA6B4893C}" type="presParOf" srcId="{2827A485-1C82-4644-B4B7-0075BFFD4E63}" destId="{17BFABAA-0714-4813-8C45-F10507BEBD10}" srcOrd="0" destOrd="0" presId="urn:microsoft.com/office/officeart/2009/3/layout/PieProcess"/>
    <dgm:cxn modelId="{73735A38-E807-45E1-AC3A-ABF5B58E2A74}" type="presParOf" srcId="{504350C6-1C59-4B88-9883-E79DF95B315E}" destId="{D38C1F61-FF27-41AA-AC33-D971FB5115F8}" srcOrd="7" destOrd="0" presId="urn:microsoft.com/office/officeart/2009/3/layout/PieProcess"/>
    <dgm:cxn modelId="{884E348E-77AD-40EE-9AD0-F3FDD9E575B7}" type="presParOf" srcId="{504350C6-1C59-4B88-9883-E79DF95B315E}" destId="{150A01C5-868A-40E7-80E3-35A592DBD15F}" srcOrd="8" destOrd="0" presId="urn:microsoft.com/office/officeart/2009/3/layout/PieProcess"/>
    <dgm:cxn modelId="{F073ED16-FE27-4995-8D63-71A7F3B7F7D0}" type="presParOf" srcId="{150A01C5-868A-40E7-80E3-35A592DBD15F}" destId="{BB6BCF54-5E22-4B36-ADAA-D84F5A2E59B2}" srcOrd="0" destOrd="0" presId="urn:microsoft.com/office/officeart/2009/3/layout/PieProcess"/>
    <dgm:cxn modelId="{29C71608-87AF-4DF2-A5DA-CC7658DBBC3F}" type="presParOf" srcId="{150A01C5-868A-40E7-80E3-35A592DBD15F}" destId="{E80AA334-AE27-4B0B-B3C4-0C1D18B60B06}" srcOrd="1" destOrd="0" presId="urn:microsoft.com/office/officeart/2009/3/layout/PieProcess"/>
    <dgm:cxn modelId="{EAB08C37-2730-48FB-A74E-C96FBD1C3246}" type="presParOf" srcId="{150A01C5-868A-40E7-80E3-35A592DBD15F}" destId="{EC572AF7-967D-4748-9390-7F1873A895F5}" srcOrd="2" destOrd="0" presId="urn:microsoft.com/office/officeart/2009/3/layout/PieProcess"/>
    <dgm:cxn modelId="{C944F4EA-A424-4760-A3B5-1F2E6C096D4D}" type="presParOf" srcId="{504350C6-1C59-4B88-9883-E79DF95B315E}" destId="{9E453D88-091B-40BC-BF35-AC1C3FE98491}" srcOrd="9" destOrd="0" presId="urn:microsoft.com/office/officeart/2009/3/layout/PieProcess"/>
    <dgm:cxn modelId="{CCC252CF-EEE8-47D3-A606-95181D1F50BE}" type="presParOf" srcId="{504350C6-1C59-4B88-9883-E79DF95B315E}" destId="{2463D27B-6B4B-49BC-9B8F-CF580A792EC0}" srcOrd="10" destOrd="0" presId="urn:microsoft.com/office/officeart/2009/3/layout/PieProcess"/>
    <dgm:cxn modelId="{1AFE6C0E-4746-47ED-A7B2-AAE63E23E9CD}" type="presParOf" srcId="{2463D27B-6B4B-49BC-9B8F-CF580A792EC0}" destId="{E4BF6F1F-DE03-40A2-BA56-B50F2C03FA31}" srcOrd="0" destOrd="0" presId="urn:microsoft.com/office/officeart/2009/3/layout/PieProcess"/>
    <dgm:cxn modelId="{BB3AF52A-FC49-43B3-8AAF-336517ED55D7}" type="presParOf" srcId="{504350C6-1C59-4B88-9883-E79DF95B315E}" destId="{8E6B63A7-24F3-45F7-9BA2-11175761CCD2}" srcOrd="11" destOrd="0" presId="urn:microsoft.com/office/officeart/2009/3/layout/PieProcess"/>
    <dgm:cxn modelId="{6A21BF2C-3191-456D-87BF-721101B7B9B2}" type="presParOf" srcId="{504350C6-1C59-4B88-9883-E79DF95B315E}" destId="{9C9BA03E-93C4-4967-8253-2AB3EA7CA01E}" srcOrd="12" destOrd="0" presId="urn:microsoft.com/office/officeart/2009/3/layout/PieProcess"/>
    <dgm:cxn modelId="{01CDC591-6EC3-4902-859E-6CB8D48B66EC}" type="presParOf" srcId="{9C9BA03E-93C4-4967-8253-2AB3EA7CA01E}" destId="{8C19C627-19FC-420D-8F45-B717C6D57C74}" srcOrd="0" destOrd="0" presId="urn:microsoft.com/office/officeart/2009/3/layout/PieProcess"/>
    <dgm:cxn modelId="{62A53569-1C96-492E-8EA1-68F4BBAD3719}" type="presParOf" srcId="{9C9BA03E-93C4-4967-8253-2AB3EA7CA01E}" destId="{1DB126D2-2AAE-43F8-9D9C-6A9F28E05412}" srcOrd="1" destOrd="0" presId="urn:microsoft.com/office/officeart/2009/3/layout/PieProcess"/>
    <dgm:cxn modelId="{5BD97A31-5F1C-4022-9F83-F964A38DF24F}" type="presParOf" srcId="{9C9BA03E-93C4-4967-8253-2AB3EA7CA01E}" destId="{91CF4123-BB28-4641-A49C-94D55151C036}" srcOrd="2" destOrd="0" presId="urn:microsoft.com/office/officeart/2009/3/layout/PieProcess"/>
    <dgm:cxn modelId="{21A2DE29-EAC4-4A7A-967D-87E592132AA3}" type="presParOf" srcId="{504350C6-1C59-4B88-9883-E79DF95B315E}" destId="{AB6579E4-4554-4DBA-94B1-A2B349C5DB55}" srcOrd="13" destOrd="0" presId="urn:microsoft.com/office/officeart/2009/3/layout/PieProcess"/>
    <dgm:cxn modelId="{4A78E8BE-6AE4-4377-8383-F90C02A4F4BC}" type="presParOf" srcId="{504350C6-1C59-4B88-9883-E79DF95B315E}" destId="{01DA87BA-1F98-463F-A13F-7EBAE6238055}" srcOrd="14" destOrd="0" presId="urn:microsoft.com/office/officeart/2009/3/layout/PieProcess"/>
    <dgm:cxn modelId="{88904B6F-BC3B-4F39-93F1-7F7F95DB8E56}" type="presParOf" srcId="{01DA87BA-1F98-463F-A13F-7EBAE6238055}" destId="{CB66E6D4-1A92-4CD3-9997-449884A290CF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28A99-85A1-4254-860A-EB4C99F9583D}">
      <dsp:nvSpPr>
        <dsp:cNvPr id="0" name=""/>
        <dsp:cNvSpPr/>
      </dsp:nvSpPr>
      <dsp:spPr>
        <a:xfrm>
          <a:off x="105" y="415698"/>
          <a:ext cx="1054177" cy="421670"/>
        </a:xfrm>
        <a:prstGeom prst="chevron">
          <a:avLst/>
        </a:prstGeom>
        <a:solidFill>
          <a:srgbClr val="C00000"/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bg1"/>
              </a:solidFill>
            </a:rPr>
            <a:t>1967</a:t>
          </a:r>
        </a:p>
      </dsp:txBody>
      <dsp:txXfrm>
        <a:off x="210940" y="415698"/>
        <a:ext cx="632507" cy="421670"/>
      </dsp:txXfrm>
    </dsp:sp>
    <dsp:sp modelId="{D33613D5-6C61-4A22-B9F4-2228286D11EB}">
      <dsp:nvSpPr>
        <dsp:cNvPr id="0" name=""/>
        <dsp:cNvSpPr/>
      </dsp:nvSpPr>
      <dsp:spPr>
        <a:xfrm>
          <a:off x="948865" y="415698"/>
          <a:ext cx="1054177" cy="42167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1159700" y="415698"/>
        <a:ext cx="632507" cy="421670"/>
      </dsp:txXfrm>
    </dsp:sp>
    <dsp:sp modelId="{D02014FE-CA89-4397-B8CD-FB44839DB372}">
      <dsp:nvSpPr>
        <dsp:cNvPr id="0" name=""/>
        <dsp:cNvSpPr/>
      </dsp:nvSpPr>
      <dsp:spPr>
        <a:xfrm>
          <a:off x="1897624" y="415698"/>
          <a:ext cx="1054177" cy="421670"/>
        </a:xfrm>
        <a:prstGeom prst="chevron">
          <a:avLst/>
        </a:prstGeom>
        <a:solidFill>
          <a:srgbClr val="C00000"/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bg1"/>
              </a:solidFill>
            </a:rPr>
            <a:t>1982</a:t>
          </a:r>
        </a:p>
      </dsp:txBody>
      <dsp:txXfrm>
        <a:off x="2108459" y="415698"/>
        <a:ext cx="632507" cy="421670"/>
      </dsp:txXfrm>
    </dsp:sp>
    <dsp:sp modelId="{77471989-7642-4E58-B824-A28FBCEE76DA}">
      <dsp:nvSpPr>
        <dsp:cNvPr id="0" name=""/>
        <dsp:cNvSpPr/>
      </dsp:nvSpPr>
      <dsp:spPr>
        <a:xfrm>
          <a:off x="2846384" y="415698"/>
          <a:ext cx="1054177" cy="42167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3057219" y="415698"/>
        <a:ext cx="632507" cy="421670"/>
      </dsp:txXfrm>
    </dsp:sp>
    <dsp:sp modelId="{88993FDC-72EE-411B-BCED-F3595DD8C70B}">
      <dsp:nvSpPr>
        <dsp:cNvPr id="0" name=""/>
        <dsp:cNvSpPr/>
      </dsp:nvSpPr>
      <dsp:spPr>
        <a:xfrm>
          <a:off x="3795143" y="415698"/>
          <a:ext cx="1054177" cy="421670"/>
        </a:xfrm>
        <a:prstGeom prst="chevron">
          <a:avLst/>
        </a:prstGeom>
        <a:solidFill>
          <a:srgbClr val="C00000"/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solidFill>
                <a:schemeClr val="bg1"/>
              </a:solidFill>
            </a:rPr>
            <a:t>2001</a:t>
          </a:r>
          <a:endParaRPr lang="es-ES" sz="2000" kern="1200" dirty="0">
            <a:solidFill>
              <a:schemeClr val="bg1"/>
            </a:solidFill>
          </a:endParaRPr>
        </a:p>
      </dsp:txBody>
      <dsp:txXfrm>
        <a:off x="4005978" y="415698"/>
        <a:ext cx="632507" cy="421670"/>
      </dsp:txXfrm>
    </dsp:sp>
    <dsp:sp modelId="{D339882E-9056-4989-A599-C42203DF06E1}">
      <dsp:nvSpPr>
        <dsp:cNvPr id="0" name=""/>
        <dsp:cNvSpPr/>
      </dsp:nvSpPr>
      <dsp:spPr>
        <a:xfrm>
          <a:off x="4743903" y="415698"/>
          <a:ext cx="1054177" cy="42167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4954738" y="415698"/>
        <a:ext cx="632507" cy="421670"/>
      </dsp:txXfrm>
    </dsp:sp>
    <dsp:sp modelId="{F87AE5B0-B197-4B88-B96F-ECBF8F94B117}">
      <dsp:nvSpPr>
        <dsp:cNvPr id="0" name=""/>
        <dsp:cNvSpPr/>
      </dsp:nvSpPr>
      <dsp:spPr>
        <a:xfrm>
          <a:off x="5692663" y="415698"/>
          <a:ext cx="1054177" cy="421670"/>
        </a:xfrm>
        <a:prstGeom prst="chevron">
          <a:avLst/>
        </a:prstGeom>
        <a:solidFill>
          <a:srgbClr val="C00000"/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bg1"/>
              </a:solidFill>
            </a:rPr>
            <a:t>2010</a:t>
          </a:r>
        </a:p>
      </dsp:txBody>
      <dsp:txXfrm>
        <a:off x="5903498" y="415698"/>
        <a:ext cx="632507" cy="421670"/>
      </dsp:txXfrm>
    </dsp:sp>
    <dsp:sp modelId="{8AC6FBF1-2ECE-45A0-B145-75EA6DDBA8FD}">
      <dsp:nvSpPr>
        <dsp:cNvPr id="0" name=""/>
        <dsp:cNvSpPr/>
      </dsp:nvSpPr>
      <dsp:spPr>
        <a:xfrm>
          <a:off x="6641422" y="415698"/>
          <a:ext cx="1054177" cy="421670"/>
        </a:xfrm>
        <a:prstGeom prst="chevron">
          <a:avLst/>
        </a:prstGeom>
        <a:solidFill>
          <a:schemeClr val="bg1"/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>
            <a:solidFill>
              <a:schemeClr val="bg1"/>
            </a:solidFill>
          </a:endParaRPr>
        </a:p>
      </dsp:txBody>
      <dsp:txXfrm>
        <a:off x="6852257" y="415698"/>
        <a:ext cx="632507" cy="421670"/>
      </dsp:txXfrm>
    </dsp:sp>
    <dsp:sp modelId="{AE572653-42EC-4C53-BAFF-7E596B770D10}">
      <dsp:nvSpPr>
        <dsp:cNvPr id="0" name=""/>
        <dsp:cNvSpPr/>
      </dsp:nvSpPr>
      <dsp:spPr>
        <a:xfrm>
          <a:off x="7590182" y="415698"/>
          <a:ext cx="1054177" cy="421670"/>
        </a:xfrm>
        <a:prstGeom prst="chevron">
          <a:avLst/>
        </a:prstGeom>
        <a:solidFill>
          <a:srgbClr val="C00000"/>
        </a:solidFill>
        <a:ln w="28575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bg1"/>
              </a:solidFill>
            </a:rPr>
            <a:t>2015</a:t>
          </a:r>
        </a:p>
      </dsp:txBody>
      <dsp:txXfrm>
        <a:off x="7801017" y="415698"/>
        <a:ext cx="632507" cy="421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83AF0-9313-4E4C-A704-261866A92218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solidFill>
          <a:schemeClr val="bg1">
            <a:lumMod val="8500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80669-2285-4ECB-ADF1-EAEB6957E33D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Candara" panose="020E0502030303020204" pitchFamily="34" charset="0"/>
            </a:rPr>
            <a:t>Lotería</a:t>
          </a:r>
        </a:p>
      </dsp:txBody>
      <dsp:txXfrm>
        <a:off x="564979" y="406400"/>
        <a:ext cx="5475833" cy="812800"/>
      </dsp:txXfrm>
    </dsp:sp>
    <dsp:sp modelId="{7F0093D1-3099-4675-8A19-A1675363EAC2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bg1">
            <a:lumMod val="8500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C7444-C80E-4FE6-9CFE-B2466B916A5A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Candara" panose="020E0502030303020204" pitchFamily="34" charset="0"/>
            </a:rPr>
            <a:t>Promocionales y rifas</a:t>
          </a:r>
        </a:p>
      </dsp:txBody>
      <dsp:txXfrm>
        <a:off x="860432" y="1625599"/>
        <a:ext cx="5180380" cy="812800"/>
      </dsp:txXfrm>
    </dsp:sp>
    <dsp:sp modelId="{8DA960C2-EED0-49EC-965A-B7E9F3EAB68C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bg1">
            <a:lumMod val="8500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98BEAB-F7AA-4E94-9F6F-D900D3DF9B23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Candara" panose="020E0502030303020204" pitchFamily="34" charset="0"/>
            </a:rPr>
            <a:t>Apuestas permanentes</a:t>
          </a:r>
        </a:p>
      </dsp:txBody>
      <dsp:txXfrm>
        <a:off x="564979" y="2844800"/>
        <a:ext cx="5475833" cy="812800"/>
      </dsp:txXfrm>
    </dsp:sp>
    <dsp:sp modelId="{3638C8A8-4B81-4C3A-B231-0A839732889F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bg1">
            <a:lumMod val="8500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4B475-B29E-4A46-9C32-F0A7BAE72690}">
      <dsp:nvSpPr>
        <dsp:cNvPr id="0" name=""/>
        <dsp:cNvSpPr/>
      </dsp:nvSpPr>
      <dsp:spPr>
        <a:xfrm>
          <a:off x="7220890" y="861668"/>
          <a:ext cx="1094340" cy="524857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SORTEO</a:t>
          </a:r>
        </a:p>
      </dsp:txBody>
      <dsp:txXfrm>
        <a:off x="7220890" y="861668"/>
        <a:ext cx="1094340" cy="1574571"/>
      </dsp:txXfrm>
    </dsp:sp>
    <dsp:sp modelId="{E6302E2C-2D69-4B74-9FA3-1480BE6E7689}">
      <dsp:nvSpPr>
        <dsp:cNvPr id="0" name=""/>
        <dsp:cNvSpPr/>
      </dsp:nvSpPr>
      <dsp:spPr>
        <a:xfrm>
          <a:off x="5944159" y="861668"/>
          <a:ext cx="1094340" cy="524857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CANAL DE VENTA</a:t>
          </a:r>
        </a:p>
      </dsp:txBody>
      <dsp:txXfrm>
        <a:off x="5944159" y="861668"/>
        <a:ext cx="1094340" cy="1574571"/>
      </dsp:txXfrm>
    </dsp:sp>
    <dsp:sp modelId="{19545497-21D5-490E-BBE1-50592A2E31B3}">
      <dsp:nvSpPr>
        <dsp:cNvPr id="0" name=""/>
        <dsp:cNvSpPr/>
      </dsp:nvSpPr>
      <dsp:spPr>
        <a:xfrm>
          <a:off x="4667428" y="861668"/>
          <a:ext cx="1094340" cy="524857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AUTORIZACIÓN</a:t>
          </a:r>
        </a:p>
      </dsp:txBody>
      <dsp:txXfrm>
        <a:off x="4667428" y="861668"/>
        <a:ext cx="1094340" cy="1574571"/>
      </dsp:txXfrm>
    </dsp:sp>
    <dsp:sp modelId="{627C72AB-22FE-4E17-9AFF-30F234BDBF1C}">
      <dsp:nvSpPr>
        <dsp:cNvPr id="0" name=""/>
        <dsp:cNvSpPr/>
      </dsp:nvSpPr>
      <dsp:spPr>
        <a:xfrm>
          <a:off x="3390697" y="861668"/>
          <a:ext cx="1094340" cy="524857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PRODUCTO</a:t>
          </a:r>
        </a:p>
      </dsp:txBody>
      <dsp:txXfrm>
        <a:off x="3390697" y="861668"/>
        <a:ext cx="1094340" cy="1574571"/>
      </dsp:txXfrm>
    </dsp:sp>
    <dsp:sp modelId="{82798E18-477D-42E8-8B00-682CAD8AAC1E}">
      <dsp:nvSpPr>
        <dsp:cNvPr id="0" name=""/>
        <dsp:cNvSpPr/>
      </dsp:nvSpPr>
      <dsp:spPr>
        <a:xfrm>
          <a:off x="2113966" y="861668"/>
          <a:ext cx="1094340" cy="524857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TIPO DE JUEGO</a:t>
          </a:r>
        </a:p>
      </dsp:txBody>
      <dsp:txXfrm>
        <a:off x="2113966" y="861668"/>
        <a:ext cx="1094340" cy="1574571"/>
      </dsp:txXfrm>
    </dsp:sp>
    <dsp:sp modelId="{D69A5A91-93E8-4224-BAFE-D898A7DECE38}">
      <dsp:nvSpPr>
        <dsp:cNvPr id="0" name=""/>
        <dsp:cNvSpPr/>
      </dsp:nvSpPr>
      <dsp:spPr>
        <a:xfrm>
          <a:off x="837236" y="861668"/>
          <a:ext cx="1094340" cy="524857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NORMATIVIDAD</a:t>
          </a:r>
        </a:p>
      </dsp:txBody>
      <dsp:txXfrm>
        <a:off x="837236" y="861668"/>
        <a:ext cx="1094340" cy="1574571"/>
      </dsp:txXfrm>
    </dsp:sp>
    <dsp:sp modelId="{F4D89C09-C711-49D8-9019-EF7FC885C029}">
      <dsp:nvSpPr>
        <dsp:cNvPr id="0" name=""/>
        <dsp:cNvSpPr/>
      </dsp:nvSpPr>
      <dsp:spPr>
        <a:xfrm>
          <a:off x="928431" y="3261803"/>
          <a:ext cx="911950" cy="823970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Decreto 1068 2015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LEY 643 De 2001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LEY 1393 De 2010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LEY 1 De 1982</a:t>
          </a:r>
        </a:p>
      </dsp:txBody>
      <dsp:txXfrm>
        <a:off x="952564" y="3285936"/>
        <a:ext cx="863684" cy="775704"/>
      </dsp:txXfrm>
    </dsp:sp>
    <dsp:sp modelId="{425F8A8F-4FB2-433F-9421-86F8A2798891}">
      <dsp:nvSpPr>
        <dsp:cNvPr id="0" name=""/>
        <dsp:cNvSpPr/>
      </dsp:nvSpPr>
      <dsp:spPr>
        <a:xfrm rot="3351627">
          <a:off x="1697777" y="3936218"/>
          <a:ext cx="649988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649988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006522" y="3926527"/>
        <a:ext cx="32499" cy="32499"/>
      </dsp:txXfrm>
    </dsp:sp>
    <dsp:sp modelId="{2F7E0EF8-DC9A-4FDF-BFDB-2D03DF2E72C4}">
      <dsp:nvSpPr>
        <dsp:cNvPr id="0" name=""/>
        <dsp:cNvSpPr/>
      </dsp:nvSpPr>
      <dsp:spPr>
        <a:xfrm>
          <a:off x="2205161" y="3983778"/>
          <a:ext cx="911950" cy="455975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Rifas</a:t>
          </a:r>
        </a:p>
      </dsp:txBody>
      <dsp:txXfrm>
        <a:off x="2218516" y="3997133"/>
        <a:ext cx="885240" cy="429265"/>
      </dsp:txXfrm>
    </dsp:sp>
    <dsp:sp modelId="{13FA2DA1-4BAC-4AFC-9CE8-29BAC7DF2049}">
      <dsp:nvSpPr>
        <dsp:cNvPr id="0" name=""/>
        <dsp:cNvSpPr/>
      </dsp:nvSpPr>
      <dsp:spPr>
        <a:xfrm rot="20212542">
          <a:off x="1824447" y="3589342"/>
          <a:ext cx="396648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396648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012855" y="3585985"/>
        <a:ext cx="19832" cy="19832"/>
      </dsp:txXfrm>
    </dsp:sp>
    <dsp:sp modelId="{7D88683C-CC3F-40B0-A71F-C0D46230557F}">
      <dsp:nvSpPr>
        <dsp:cNvPr id="0" name=""/>
        <dsp:cNvSpPr/>
      </dsp:nvSpPr>
      <dsp:spPr>
        <a:xfrm>
          <a:off x="2205161" y="3290026"/>
          <a:ext cx="911950" cy="455975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Promocionales</a:t>
          </a:r>
        </a:p>
      </dsp:txBody>
      <dsp:txXfrm>
        <a:off x="2218516" y="3303381"/>
        <a:ext cx="885240" cy="429265"/>
      </dsp:txXfrm>
    </dsp:sp>
    <dsp:sp modelId="{A2522D7C-4657-487C-8285-980B0662DAB7}">
      <dsp:nvSpPr>
        <dsp:cNvPr id="0" name=""/>
        <dsp:cNvSpPr/>
      </dsp:nvSpPr>
      <dsp:spPr>
        <a:xfrm rot="2733594">
          <a:off x="3044547" y="3684249"/>
          <a:ext cx="484028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484028" y="65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3274461" y="3678707"/>
        <a:ext cx="24201" cy="24201"/>
      </dsp:txXfrm>
    </dsp:sp>
    <dsp:sp modelId="{7A53CF36-3DFE-46EF-A394-E791CD650E21}">
      <dsp:nvSpPr>
        <dsp:cNvPr id="0" name=""/>
        <dsp:cNvSpPr/>
      </dsp:nvSpPr>
      <dsp:spPr>
        <a:xfrm>
          <a:off x="3456011" y="3635614"/>
          <a:ext cx="911950" cy="455975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Gestores </a:t>
          </a:r>
        </a:p>
      </dsp:txBody>
      <dsp:txXfrm>
        <a:off x="3469366" y="3648969"/>
        <a:ext cx="885240" cy="429265"/>
      </dsp:txXfrm>
    </dsp:sp>
    <dsp:sp modelId="{7F02506A-5FD4-4A01-91CD-6968B5293F23}">
      <dsp:nvSpPr>
        <dsp:cNvPr id="0" name=""/>
        <dsp:cNvSpPr/>
      </dsp:nvSpPr>
      <dsp:spPr>
        <a:xfrm rot="59315">
          <a:off x="4367932" y="3860460"/>
          <a:ext cx="396164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396164" y="65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500" kern="1200"/>
        </a:p>
      </dsp:txBody>
      <dsp:txXfrm>
        <a:off x="4556110" y="3857115"/>
        <a:ext cx="19808" cy="19808"/>
      </dsp:txXfrm>
    </dsp:sp>
    <dsp:sp modelId="{A4C1F29D-C37E-42C1-BF35-49A5080DB4A4}">
      <dsp:nvSpPr>
        <dsp:cNvPr id="0" name=""/>
        <dsp:cNvSpPr/>
      </dsp:nvSpPr>
      <dsp:spPr>
        <a:xfrm>
          <a:off x="4764067" y="3642449"/>
          <a:ext cx="911950" cy="455975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Autorización o excepción</a:t>
          </a:r>
        </a:p>
      </dsp:txBody>
      <dsp:txXfrm>
        <a:off x="4777422" y="3655804"/>
        <a:ext cx="885240" cy="429265"/>
      </dsp:txXfrm>
    </dsp:sp>
    <dsp:sp modelId="{AB699F16-ADF7-4EC8-8AF2-96D0D247E095}">
      <dsp:nvSpPr>
        <dsp:cNvPr id="0" name=""/>
        <dsp:cNvSpPr/>
      </dsp:nvSpPr>
      <dsp:spPr>
        <a:xfrm rot="17428737">
          <a:off x="1474517" y="3140044"/>
          <a:ext cx="1125500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1125500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009129" y="3118466"/>
        <a:ext cx="56275" cy="56275"/>
      </dsp:txXfrm>
    </dsp:sp>
    <dsp:sp modelId="{0B5ADD3B-D535-4F0F-BBE3-D34D524E8F5D}">
      <dsp:nvSpPr>
        <dsp:cNvPr id="0" name=""/>
        <dsp:cNvSpPr/>
      </dsp:nvSpPr>
      <dsp:spPr>
        <a:xfrm>
          <a:off x="2234152" y="2344543"/>
          <a:ext cx="911950" cy="549751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Chance o Apuestas Permanentes</a:t>
          </a:r>
        </a:p>
      </dsp:txBody>
      <dsp:txXfrm>
        <a:off x="2250254" y="2360645"/>
        <a:ext cx="879746" cy="517547"/>
      </dsp:txXfrm>
    </dsp:sp>
    <dsp:sp modelId="{5AAF8CDF-9128-4939-B0AB-1A0D03D8B5BB}">
      <dsp:nvSpPr>
        <dsp:cNvPr id="0" name=""/>
        <dsp:cNvSpPr/>
      </dsp:nvSpPr>
      <dsp:spPr>
        <a:xfrm rot="21578150">
          <a:off x="3146100" y="2611875"/>
          <a:ext cx="309914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309914" y="65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293309" y="2610686"/>
        <a:ext cx="15495" cy="15495"/>
      </dsp:txXfrm>
    </dsp:sp>
    <dsp:sp modelId="{56211E6E-6CE8-4B3E-A471-B03C5B7BDE23}">
      <dsp:nvSpPr>
        <dsp:cNvPr id="0" name=""/>
        <dsp:cNvSpPr/>
      </dsp:nvSpPr>
      <dsp:spPr>
        <a:xfrm>
          <a:off x="3456011" y="2365331"/>
          <a:ext cx="911950" cy="50423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Chance</a:t>
          </a:r>
        </a:p>
      </dsp:txBody>
      <dsp:txXfrm>
        <a:off x="3470780" y="2380100"/>
        <a:ext cx="882412" cy="474697"/>
      </dsp:txXfrm>
    </dsp:sp>
    <dsp:sp modelId="{044AD878-64BF-42EE-B121-60359C939754}">
      <dsp:nvSpPr>
        <dsp:cNvPr id="0" name=""/>
        <dsp:cNvSpPr/>
      </dsp:nvSpPr>
      <dsp:spPr>
        <a:xfrm rot="21501012">
          <a:off x="4367889" y="2605812"/>
          <a:ext cx="352706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352706" y="65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535424" y="2603554"/>
        <a:ext cx="17635" cy="17635"/>
      </dsp:txXfrm>
    </dsp:sp>
    <dsp:sp modelId="{FAD570FD-5551-49CE-935B-A3759A4304D9}">
      <dsp:nvSpPr>
        <dsp:cNvPr id="0" name=""/>
        <dsp:cNvSpPr/>
      </dsp:nvSpPr>
      <dsp:spPr>
        <a:xfrm>
          <a:off x="4720522" y="2318746"/>
          <a:ext cx="911950" cy="577096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Licitación Pública – Contrato de concesión</a:t>
          </a:r>
        </a:p>
      </dsp:txBody>
      <dsp:txXfrm>
        <a:off x="4737425" y="2335649"/>
        <a:ext cx="878144" cy="543290"/>
      </dsp:txXfrm>
    </dsp:sp>
    <dsp:sp modelId="{2B24B47D-CF16-49F3-92BA-0FD52136B9F3}">
      <dsp:nvSpPr>
        <dsp:cNvPr id="0" name=""/>
        <dsp:cNvSpPr/>
      </dsp:nvSpPr>
      <dsp:spPr>
        <a:xfrm rot="19042959">
          <a:off x="5568954" y="2437893"/>
          <a:ext cx="481000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481000" y="65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97430" y="2432426"/>
        <a:ext cx="24050" cy="24050"/>
      </dsp:txXfrm>
    </dsp:sp>
    <dsp:sp modelId="{6B1C2FA8-34D6-4A50-8E9F-07710CC3BDA0}">
      <dsp:nvSpPr>
        <dsp:cNvPr id="0" name=""/>
        <dsp:cNvSpPr/>
      </dsp:nvSpPr>
      <dsp:spPr>
        <a:xfrm>
          <a:off x="5986437" y="2053621"/>
          <a:ext cx="911950" cy="45597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Punto De Venta Físico </a:t>
          </a:r>
        </a:p>
      </dsp:txBody>
      <dsp:txXfrm>
        <a:off x="5999792" y="2066976"/>
        <a:ext cx="885240" cy="429265"/>
      </dsp:txXfrm>
    </dsp:sp>
    <dsp:sp modelId="{4558F127-FCA2-40A9-8B13-E92DFBB56185}">
      <dsp:nvSpPr>
        <dsp:cNvPr id="0" name=""/>
        <dsp:cNvSpPr/>
      </dsp:nvSpPr>
      <dsp:spPr>
        <a:xfrm rot="2917671">
          <a:off x="5541684" y="2801679"/>
          <a:ext cx="535541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535541" y="65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96066" y="2794849"/>
        <a:ext cx="26777" cy="26777"/>
      </dsp:txXfrm>
    </dsp:sp>
    <dsp:sp modelId="{18BA3676-E3A4-4FB7-91D9-07F6C3360E6E}">
      <dsp:nvSpPr>
        <dsp:cNvPr id="0" name=""/>
        <dsp:cNvSpPr/>
      </dsp:nvSpPr>
      <dsp:spPr>
        <a:xfrm>
          <a:off x="5986437" y="2781194"/>
          <a:ext cx="911950" cy="45597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Canal Virtual</a:t>
          </a:r>
        </a:p>
      </dsp:txBody>
      <dsp:txXfrm>
        <a:off x="5999792" y="2794549"/>
        <a:ext cx="885240" cy="429265"/>
      </dsp:txXfrm>
    </dsp:sp>
    <dsp:sp modelId="{4ECEC4CE-6309-436E-B944-FAF3B0AF1118}">
      <dsp:nvSpPr>
        <dsp:cNvPr id="0" name=""/>
        <dsp:cNvSpPr/>
      </dsp:nvSpPr>
      <dsp:spPr>
        <a:xfrm rot="18832367">
          <a:off x="6806779" y="2787471"/>
          <a:ext cx="596914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596914" y="6558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090313" y="2779107"/>
        <a:ext cx="29845" cy="29845"/>
      </dsp:txXfrm>
    </dsp:sp>
    <dsp:sp modelId="{10859072-00F5-4033-9755-34A8F233AAC4}">
      <dsp:nvSpPr>
        <dsp:cNvPr id="0" name=""/>
        <dsp:cNvSpPr/>
      </dsp:nvSpPr>
      <dsp:spPr>
        <a:xfrm>
          <a:off x="7312085" y="2350890"/>
          <a:ext cx="911950" cy="45597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Loterías Del País y juegos autorizados</a:t>
          </a:r>
        </a:p>
      </dsp:txBody>
      <dsp:txXfrm>
        <a:off x="7325440" y="2364245"/>
        <a:ext cx="885240" cy="429265"/>
      </dsp:txXfrm>
    </dsp:sp>
    <dsp:sp modelId="{A1BAB22D-5EA8-40D0-BFFC-62F78D6BB8F7}">
      <dsp:nvSpPr>
        <dsp:cNvPr id="0" name=""/>
        <dsp:cNvSpPr/>
      </dsp:nvSpPr>
      <dsp:spPr>
        <a:xfrm rot="4616685">
          <a:off x="1215344" y="4453787"/>
          <a:ext cx="1614854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1614854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982400" y="4419974"/>
        <a:ext cx="80742" cy="80742"/>
      </dsp:txXfrm>
    </dsp:sp>
    <dsp:sp modelId="{E580F7B1-B316-4525-A513-2CB4FB79849A}">
      <dsp:nvSpPr>
        <dsp:cNvPr id="0" name=""/>
        <dsp:cNvSpPr/>
      </dsp:nvSpPr>
      <dsp:spPr>
        <a:xfrm>
          <a:off x="2205161" y="5018915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Lotería</a:t>
          </a:r>
        </a:p>
      </dsp:txBody>
      <dsp:txXfrm>
        <a:off x="2218516" y="5032270"/>
        <a:ext cx="885240" cy="429265"/>
      </dsp:txXfrm>
    </dsp:sp>
    <dsp:sp modelId="{DD899E3F-3C4A-47E3-A245-D74E60DF964F}">
      <dsp:nvSpPr>
        <dsp:cNvPr id="0" name=""/>
        <dsp:cNvSpPr/>
      </dsp:nvSpPr>
      <dsp:spPr>
        <a:xfrm>
          <a:off x="3117112" y="5240344"/>
          <a:ext cx="364780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364780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290383" y="5237783"/>
        <a:ext cx="18239" cy="18239"/>
      </dsp:txXfrm>
    </dsp:sp>
    <dsp:sp modelId="{F66EA025-1AF8-4E4A-A864-8EE264B8C39F}">
      <dsp:nvSpPr>
        <dsp:cNvPr id="0" name=""/>
        <dsp:cNvSpPr/>
      </dsp:nvSpPr>
      <dsp:spPr>
        <a:xfrm>
          <a:off x="3481892" y="5018915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Billete De Lotería (Físico O Virtual)</a:t>
          </a:r>
        </a:p>
      </dsp:txBody>
      <dsp:txXfrm>
        <a:off x="3495247" y="5032270"/>
        <a:ext cx="885240" cy="429265"/>
      </dsp:txXfrm>
    </dsp:sp>
    <dsp:sp modelId="{ABC84546-144C-46BC-9C77-EFD31F6DCE8B}">
      <dsp:nvSpPr>
        <dsp:cNvPr id="0" name=""/>
        <dsp:cNvSpPr/>
      </dsp:nvSpPr>
      <dsp:spPr>
        <a:xfrm rot="18289469">
          <a:off x="4256847" y="4978158"/>
          <a:ext cx="638772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638772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560264" y="4968748"/>
        <a:ext cx="31938" cy="31938"/>
      </dsp:txXfrm>
    </dsp:sp>
    <dsp:sp modelId="{79FA86F0-FDA7-475A-94BC-9A9F3825C1AF}">
      <dsp:nvSpPr>
        <dsp:cNvPr id="0" name=""/>
        <dsp:cNvSpPr/>
      </dsp:nvSpPr>
      <dsp:spPr>
        <a:xfrm>
          <a:off x="4758623" y="4494544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Distribuidor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Autorizado</a:t>
          </a:r>
        </a:p>
      </dsp:txBody>
      <dsp:txXfrm>
        <a:off x="4771978" y="4507899"/>
        <a:ext cx="885240" cy="429265"/>
      </dsp:txXfrm>
    </dsp:sp>
    <dsp:sp modelId="{34D2C5DA-4E5A-4A80-878F-DED55C40BE78}">
      <dsp:nvSpPr>
        <dsp:cNvPr id="0" name=""/>
        <dsp:cNvSpPr/>
      </dsp:nvSpPr>
      <dsp:spPr>
        <a:xfrm rot="18289469">
          <a:off x="5533578" y="4453787"/>
          <a:ext cx="638772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638772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836995" y="4444376"/>
        <a:ext cx="31938" cy="31938"/>
      </dsp:txXfrm>
    </dsp:sp>
    <dsp:sp modelId="{099CF8AD-436C-4D9E-AE0E-69D2DEB45E7A}">
      <dsp:nvSpPr>
        <dsp:cNvPr id="0" name=""/>
        <dsp:cNvSpPr/>
      </dsp:nvSpPr>
      <dsp:spPr>
        <a:xfrm>
          <a:off x="6035354" y="3970172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Lotero</a:t>
          </a:r>
        </a:p>
      </dsp:txBody>
      <dsp:txXfrm>
        <a:off x="6048709" y="3983527"/>
        <a:ext cx="885240" cy="429265"/>
      </dsp:txXfrm>
    </dsp:sp>
    <dsp:sp modelId="{7C3295B8-DF20-4823-AC0B-C29AB5DCA928}">
      <dsp:nvSpPr>
        <dsp:cNvPr id="0" name=""/>
        <dsp:cNvSpPr/>
      </dsp:nvSpPr>
      <dsp:spPr>
        <a:xfrm>
          <a:off x="5670574" y="4715973"/>
          <a:ext cx="364780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364780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843844" y="4713412"/>
        <a:ext cx="18239" cy="18239"/>
      </dsp:txXfrm>
    </dsp:sp>
    <dsp:sp modelId="{1F1C143E-B42C-4180-8EE0-2A674F4BA326}">
      <dsp:nvSpPr>
        <dsp:cNvPr id="0" name=""/>
        <dsp:cNvSpPr/>
      </dsp:nvSpPr>
      <dsp:spPr>
        <a:xfrm>
          <a:off x="6035354" y="4494544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Punto De Venta Físico </a:t>
          </a:r>
        </a:p>
      </dsp:txBody>
      <dsp:txXfrm>
        <a:off x="6048709" y="4507899"/>
        <a:ext cx="885240" cy="429265"/>
      </dsp:txXfrm>
    </dsp:sp>
    <dsp:sp modelId="{D452EFBC-1F49-4FC4-B0D6-25D9C9C11FBB}">
      <dsp:nvSpPr>
        <dsp:cNvPr id="0" name=""/>
        <dsp:cNvSpPr/>
      </dsp:nvSpPr>
      <dsp:spPr>
        <a:xfrm rot="3310531">
          <a:off x="5533578" y="4978158"/>
          <a:ext cx="638772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638772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836995" y="4968748"/>
        <a:ext cx="31938" cy="31938"/>
      </dsp:txXfrm>
    </dsp:sp>
    <dsp:sp modelId="{D79C94A2-ACD9-45DA-A582-502A34805ACF}">
      <dsp:nvSpPr>
        <dsp:cNvPr id="0" name=""/>
        <dsp:cNvSpPr/>
      </dsp:nvSpPr>
      <dsp:spPr>
        <a:xfrm>
          <a:off x="6035354" y="5018915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Canal Virtual</a:t>
          </a:r>
        </a:p>
      </dsp:txBody>
      <dsp:txXfrm>
        <a:off x="6048709" y="5032270"/>
        <a:ext cx="885240" cy="429265"/>
      </dsp:txXfrm>
    </dsp:sp>
    <dsp:sp modelId="{837236AE-187B-4F89-8EA3-FE3CCF4EA056}">
      <dsp:nvSpPr>
        <dsp:cNvPr id="0" name=""/>
        <dsp:cNvSpPr/>
      </dsp:nvSpPr>
      <dsp:spPr>
        <a:xfrm rot="3310531">
          <a:off x="4256847" y="5502530"/>
          <a:ext cx="638772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638772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560264" y="5493119"/>
        <a:ext cx="31938" cy="31938"/>
      </dsp:txXfrm>
    </dsp:sp>
    <dsp:sp modelId="{825E185A-F678-4E72-80D8-B11308972D15}">
      <dsp:nvSpPr>
        <dsp:cNvPr id="0" name=""/>
        <dsp:cNvSpPr/>
      </dsp:nvSpPr>
      <dsp:spPr>
        <a:xfrm>
          <a:off x="4758623" y="5543287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Propio</a:t>
          </a:r>
        </a:p>
      </dsp:txBody>
      <dsp:txXfrm>
        <a:off x="4771978" y="5556642"/>
        <a:ext cx="885240" cy="429265"/>
      </dsp:txXfrm>
    </dsp:sp>
    <dsp:sp modelId="{F2A226CA-59F5-49E4-AC20-FB006840D0B8}">
      <dsp:nvSpPr>
        <dsp:cNvPr id="0" name=""/>
        <dsp:cNvSpPr/>
      </dsp:nvSpPr>
      <dsp:spPr>
        <a:xfrm>
          <a:off x="5670574" y="5764716"/>
          <a:ext cx="364780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364780" y="6558"/>
              </a:lnTo>
            </a:path>
          </a:pathLst>
        </a:custGeom>
        <a:noFill/>
        <a:ln w="1270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843844" y="5762155"/>
        <a:ext cx="18239" cy="18239"/>
      </dsp:txXfrm>
    </dsp:sp>
    <dsp:sp modelId="{39983BD3-7581-4FA8-AD10-9FA69692214B}">
      <dsp:nvSpPr>
        <dsp:cNvPr id="0" name=""/>
        <dsp:cNvSpPr/>
      </dsp:nvSpPr>
      <dsp:spPr>
        <a:xfrm>
          <a:off x="6035354" y="5543287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Portal WEB</a:t>
          </a:r>
        </a:p>
      </dsp:txBody>
      <dsp:txXfrm>
        <a:off x="6048709" y="5556642"/>
        <a:ext cx="885240" cy="429265"/>
      </dsp:txXfrm>
    </dsp:sp>
    <dsp:sp modelId="{26084AD7-FC49-4B14-837A-91CB334E1720}">
      <dsp:nvSpPr>
        <dsp:cNvPr id="0" name=""/>
        <dsp:cNvSpPr/>
      </dsp:nvSpPr>
      <dsp:spPr>
        <a:xfrm rot="17680025">
          <a:off x="6692670" y="5367570"/>
          <a:ext cx="874049" cy="13117"/>
        </a:xfrm>
        <a:custGeom>
          <a:avLst/>
          <a:gdLst/>
          <a:ahLst/>
          <a:cxnLst/>
          <a:rect l="0" t="0" r="0" b="0"/>
          <a:pathLst>
            <a:path>
              <a:moveTo>
                <a:pt x="0" y="6558"/>
              </a:moveTo>
              <a:lnTo>
                <a:pt x="874049" y="6558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107843" y="5352278"/>
        <a:ext cx="43702" cy="43702"/>
      </dsp:txXfrm>
    </dsp:sp>
    <dsp:sp modelId="{AA327525-F31B-48D9-AE07-851A662B094B}">
      <dsp:nvSpPr>
        <dsp:cNvPr id="0" name=""/>
        <dsp:cNvSpPr/>
      </dsp:nvSpPr>
      <dsp:spPr>
        <a:xfrm>
          <a:off x="7312085" y="4748996"/>
          <a:ext cx="911950" cy="455975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C50D0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b="1" kern="1200" dirty="0">
              <a:solidFill>
                <a:schemeClr val="tx1"/>
              </a:solidFill>
            </a:rPr>
            <a:t>Lotería De Bogota</a:t>
          </a:r>
        </a:p>
      </dsp:txBody>
      <dsp:txXfrm>
        <a:off x="7325440" y="4762351"/>
        <a:ext cx="885240" cy="4292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20D71F-BFDD-4EB4-9074-88282EE4363B}">
      <dsp:nvSpPr>
        <dsp:cNvPr id="0" name=""/>
        <dsp:cNvSpPr/>
      </dsp:nvSpPr>
      <dsp:spPr>
        <a:xfrm>
          <a:off x="483226" y="432284"/>
          <a:ext cx="2975910" cy="2975910"/>
        </a:xfrm>
        <a:prstGeom prst="blockArc">
          <a:avLst>
            <a:gd name="adj1" fmla="val 12600000"/>
            <a:gd name="adj2" fmla="val 16200000"/>
            <a:gd name="adj3" fmla="val 45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E4D4E-D1E2-465C-A6CF-02A3FFF0394B}">
      <dsp:nvSpPr>
        <dsp:cNvPr id="0" name=""/>
        <dsp:cNvSpPr/>
      </dsp:nvSpPr>
      <dsp:spPr>
        <a:xfrm>
          <a:off x="483226" y="432284"/>
          <a:ext cx="2975910" cy="2975910"/>
        </a:xfrm>
        <a:prstGeom prst="blockArc">
          <a:avLst>
            <a:gd name="adj1" fmla="val 9000000"/>
            <a:gd name="adj2" fmla="val 12600000"/>
            <a:gd name="adj3" fmla="val 45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787E1-FB6A-4153-AC29-496E3C7B80FF}">
      <dsp:nvSpPr>
        <dsp:cNvPr id="0" name=""/>
        <dsp:cNvSpPr/>
      </dsp:nvSpPr>
      <dsp:spPr>
        <a:xfrm>
          <a:off x="483226" y="432284"/>
          <a:ext cx="2975910" cy="2975910"/>
        </a:xfrm>
        <a:prstGeom prst="blockArc">
          <a:avLst>
            <a:gd name="adj1" fmla="val 5400000"/>
            <a:gd name="adj2" fmla="val 9000000"/>
            <a:gd name="adj3" fmla="val 45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A0278-F1BC-4467-A69B-3842F8291986}">
      <dsp:nvSpPr>
        <dsp:cNvPr id="0" name=""/>
        <dsp:cNvSpPr/>
      </dsp:nvSpPr>
      <dsp:spPr>
        <a:xfrm>
          <a:off x="483226" y="432284"/>
          <a:ext cx="2975910" cy="2975910"/>
        </a:xfrm>
        <a:prstGeom prst="blockArc">
          <a:avLst>
            <a:gd name="adj1" fmla="val 1800000"/>
            <a:gd name="adj2" fmla="val 5400000"/>
            <a:gd name="adj3" fmla="val 45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55BC0-BFFF-4FB9-B5A0-77A1B38D3CF6}">
      <dsp:nvSpPr>
        <dsp:cNvPr id="0" name=""/>
        <dsp:cNvSpPr/>
      </dsp:nvSpPr>
      <dsp:spPr>
        <a:xfrm>
          <a:off x="483226" y="432284"/>
          <a:ext cx="2975910" cy="2975910"/>
        </a:xfrm>
        <a:prstGeom prst="blockArc">
          <a:avLst>
            <a:gd name="adj1" fmla="val 19800000"/>
            <a:gd name="adj2" fmla="val 1800000"/>
            <a:gd name="adj3" fmla="val 45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090CE-17DB-4730-93B2-C58C3931F46A}">
      <dsp:nvSpPr>
        <dsp:cNvPr id="0" name=""/>
        <dsp:cNvSpPr/>
      </dsp:nvSpPr>
      <dsp:spPr>
        <a:xfrm>
          <a:off x="483226" y="432284"/>
          <a:ext cx="2975910" cy="2975910"/>
        </a:xfrm>
        <a:prstGeom prst="blockArc">
          <a:avLst>
            <a:gd name="adj1" fmla="val 16200000"/>
            <a:gd name="adj2" fmla="val 19800000"/>
            <a:gd name="adj3" fmla="val 45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B532AE-AB8D-4438-B131-71F0E6AF2B02}">
      <dsp:nvSpPr>
        <dsp:cNvPr id="0" name=""/>
        <dsp:cNvSpPr/>
      </dsp:nvSpPr>
      <dsp:spPr>
        <a:xfrm>
          <a:off x="1306889" y="1255948"/>
          <a:ext cx="1328583" cy="132858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000" b="1" kern="1200" dirty="0"/>
            <a:t>LOTERIA</a:t>
          </a:r>
        </a:p>
      </dsp:txBody>
      <dsp:txXfrm>
        <a:off x="1501455" y="1450514"/>
        <a:ext cx="939451" cy="939451"/>
      </dsp:txXfrm>
    </dsp:sp>
    <dsp:sp modelId="{1E6D7632-72AC-4DC0-8BEB-C2E646315009}">
      <dsp:nvSpPr>
        <dsp:cNvPr id="0" name=""/>
        <dsp:cNvSpPr/>
      </dsp:nvSpPr>
      <dsp:spPr>
        <a:xfrm>
          <a:off x="1506177" y="761"/>
          <a:ext cx="930008" cy="930008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40%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kern="1200" dirty="0"/>
            <a:t>Pago de Premios</a:t>
          </a:r>
          <a:endParaRPr lang="es-CO" sz="1100" kern="1200" dirty="0"/>
        </a:p>
      </dsp:txBody>
      <dsp:txXfrm>
        <a:off x="1642374" y="136958"/>
        <a:ext cx="657614" cy="657614"/>
      </dsp:txXfrm>
    </dsp:sp>
    <dsp:sp modelId="{F51147DF-ACB3-4ED2-97A8-84DA419142E8}">
      <dsp:nvSpPr>
        <dsp:cNvPr id="0" name=""/>
        <dsp:cNvSpPr/>
      </dsp:nvSpPr>
      <dsp:spPr>
        <a:xfrm>
          <a:off x="2694969" y="746761"/>
          <a:ext cx="1071648" cy="892482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25% Comisión Distribuidor</a:t>
          </a:r>
        </a:p>
      </dsp:txBody>
      <dsp:txXfrm>
        <a:off x="2851908" y="877462"/>
        <a:ext cx="757770" cy="631080"/>
      </dsp:txXfrm>
    </dsp:sp>
    <dsp:sp modelId="{68BDCFC1-DB79-444E-9580-C05157B393B0}">
      <dsp:nvSpPr>
        <dsp:cNvPr id="0" name=""/>
        <dsp:cNvSpPr/>
      </dsp:nvSpPr>
      <dsp:spPr>
        <a:xfrm>
          <a:off x="2765789" y="2182473"/>
          <a:ext cx="930008" cy="930008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7,5% </a:t>
          </a:r>
          <a:r>
            <a:rPr lang="es-CO" sz="1100" kern="1200" dirty="0"/>
            <a:t>Impuesto Foráneo</a:t>
          </a:r>
        </a:p>
      </dsp:txBody>
      <dsp:txXfrm>
        <a:off x="2901986" y="2318670"/>
        <a:ext cx="657614" cy="657614"/>
      </dsp:txXfrm>
    </dsp:sp>
    <dsp:sp modelId="{40F48111-5BCC-437E-B245-253AC23DB759}">
      <dsp:nvSpPr>
        <dsp:cNvPr id="0" name=""/>
        <dsp:cNvSpPr/>
      </dsp:nvSpPr>
      <dsp:spPr>
        <a:xfrm>
          <a:off x="1506177" y="2909710"/>
          <a:ext cx="930008" cy="930008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/>
            <a:t>15%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 dirty="0"/>
            <a:t>Gastos de funcionamiento</a:t>
          </a:r>
        </a:p>
      </dsp:txBody>
      <dsp:txXfrm>
        <a:off x="1642374" y="3045907"/>
        <a:ext cx="657614" cy="657614"/>
      </dsp:txXfrm>
    </dsp:sp>
    <dsp:sp modelId="{0387AC0E-DE5C-49B5-815A-D9648DFF0ADB}">
      <dsp:nvSpPr>
        <dsp:cNvPr id="0" name=""/>
        <dsp:cNvSpPr/>
      </dsp:nvSpPr>
      <dsp:spPr>
        <a:xfrm>
          <a:off x="246565" y="2182473"/>
          <a:ext cx="930008" cy="930008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/>
            <a:t>12% </a:t>
          </a:r>
          <a:r>
            <a:rPr lang="es-CO" sz="900" kern="1200" dirty="0"/>
            <a:t>Transferencia</a:t>
          </a:r>
        </a:p>
      </dsp:txBody>
      <dsp:txXfrm>
        <a:off x="382762" y="2318670"/>
        <a:ext cx="657614" cy="657614"/>
      </dsp:txXfrm>
    </dsp:sp>
    <dsp:sp modelId="{795D3866-C148-4C2E-96B2-77C4413B61F1}">
      <dsp:nvSpPr>
        <dsp:cNvPr id="0" name=""/>
        <dsp:cNvSpPr/>
      </dsp:nvSpPr>
      <dsp:spPr>
        <a:xfrm>
          <a:off x="246565" y="727998"/>
          <a:ext cx="930008" cy="930008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0" kern="1200" dirty="0"/>
            <a:t>0,5% </a:t>
          </a:r>
          <a:r>
            <a:rPr lang="es-CO" sz="1000" b="0" kern="1200" dirty="0"/>
            <a:t>Excedentes</a:t>
          </a:r>
        </a:p>
      </dsp:txBody>
      <dsp:txXfrm>
        <a:off x="382762" y="864195"/>
        <a:ext cx="657614" cy="6576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6BB95-7976-49DE-B138-3A5C1D893943}">
      <dsp:nvSpPr>
        <dsp:cNvPr id="0" name=""/>
        <dsp:cNvSpPr/>
      </dsp:nvSpPr>
      <dsp:spPr>
        <a:xfrm>
          <a:off x="910551" y="403498"/>
          <a:ext cx="2695088" cy="2695088"/>
        </a:xfrm>
        <a:prstGeom prst="blockArc">
          <a:avLst>
            <a:gd name="adj1" fmla="val 9000000"/>
            <a:gd name="adj2" fmla="val 16200000"/>
            <a:gd name="adj3" fmla="val 463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8FD9C-233E-41A2-B72D-CE220F23C40A}">
      <dsp:nvSpPr>
        <dsp:cNvPr id="0" name=""/>
        <dsp:cNvSpPr/>
      </dsp:nvSpPr>
      <dsp:spPr>
        <a:xfrm>
          <a:off x="910551" y="403498"/>
          <a:ext cx="2695088" cy="2695088"/>
        </a:xfrm>
        <a:prstGeom prst="blockArc">
          <a:avLst>
            <a:gd name="adj1" fmla="val 1800000"/>
            <a:gd name="adj2" fmla="val 9000000"/>
            <a:gd name="adj3" fmla="val 463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57B0A-14FF-44AD-A723-A0A6EA108247}">
      <dsp:nvSpPr>
        <dsp:cNvPr id="0" name=""/>
        <dsp:cNvSpPr/>
      </dsp:nvSpPr>
      <dsp:spPr>
        <a:xfrm>
          <a:off x="910551" y="403498"/>
          <a:ext cx="2695088" cy="2695088"/>
        </a:xfrm>
        <a:prstGeom prst="blockArc">
          <a:avLst>
            <a:gd name="adj1" fmla="val 16200000"/>
            <a:gd name="adj2" fmla="val 1800000"/>
            <a:gd name="adj3" fmla="val 4635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E2930-3CFA-4FB3-8F27-B438E8BC1D12}">
      <dsp:nvSpPr>
        <dsp:cNvPr id="0" name=""/>
        <dsp:cNvSpPr/>
      </dsp:nvSpPr>
      <dsp:spPr>
        <a:xfrm>
          <a:off x="1625615" y="1131389"/>
          <a:ext cx="1264960" cy="12393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APUESTAS PERMANETES</a:t>
          </a:r>
        </a:p>
      </dsp:txBody>
      <dsp:txXfrm>
        <a:off x="1810864" y="1312881"/>
        <a:ext cx="894462" cy="876322"/>
      </dsp:txXfrm>
    </dsp:sp>
    <dsp:sp modelId="{10156B19-0E83-4FED-A88C-AFEF0314F1CB}">
      <dsp:nvSpPr>
        <dsp:cNvPr id="0" name=""/>
        <dsp:cNvSpPr/>
      </dsp:nvSpPr>
      <dsp:spPr>
        <a:xfrm>
          <a:off x="1824338" y="971"/>
          <a:ext cx="867514" cy="8675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50% Pago de premios</a:t>
          </a:r>
        </a:p>
      </dsp:txBody>
      <dsp:txXfrm>
        <a:off x="1951382" y="128015"/>
        <a:ext cx="613426" cy="613426"/>
      </dsp:txXfrm>
    </dsp:sp>
    <dsp:sp modelId="{E632346E-F926-4AA6-8FBE-0226AB133556}">
      <dsp:nvSpPr>
        <dsp:cNvPr id="0" name=""/>
        <dsp:cNvSpPr/>
      </dsp:nvSpPr>
      <dsp:spPr>
        <a:xfrm>
          <a:off x="2964299" y="1975442"/>
          <a:ext cx="867514" cy="8675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900" b="1" kern="1200" dirty="0"/>
            <a:t>12% Derechos de Explotación</a:t>
          </a:r>
        </a:p>
      </dsp:txBody>
      <dsp:txXfrm>
        <a:off x="3091343" y="2102486"/>
        <a:ext cx="613426" cy="613426"/>
      </dsp:txXfrm>
    </dsp:sp>
    <dsp:sp modelId="{B9A703EE-72AA-49E8-966D-8377EE4596F6}">
      <dsp:nvSpPr>
        <dsp:cNvPr id="0" name=""/>
        <dsp:cNvSpPr/>
      </dsp:nvSpPr>
      <dsp:spPr>
        <a:xfrm>
          <a:off x="684377" y="1975442"/>
          <a:ext cx="867514" cy="8675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b="1" kern="1200" dirty="0"/>
            <a:t>0,12% Gastos de Admón.</a:t>
          </a:r>
        </a:p>
      </dsp:txBody>
      <dsp:txXfrm>
        <a:off x="811421" y="2102486"/>
        <a:ext cx="613426" cy="6134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F3923-F200-45FB-A2B1-BB7229CEE9A4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solidFill>
          <a:srgbClr val="C50D0F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BE8CC-2EF0-44B8-9D72-F5491D726A2A}">
      <dsp:nvSpPr>
        <dsp:cNvPr id="0" name=""/>
        <dsp:cNvSpPr/>
      </dsp:nvSpPr>
      <dsp:spPr>
        <a:xfrm>
          <a:off x="384538" y="211665"/>
          <a:ext cx="4981361" cy="592669"/>
        </a:xfrm>
        <a:prstGeom prst="rect">
          <a:avLst/>
        </a:prstGeom>
        <a:solidFill>
          <a:schemeClr val="bg2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>
              <a:solidFill>
                <a:schemeClr val="tx1"/>
              </a:solidFill>
            </a:rPr>
            <a:t>Pérdida continuada del mercado. Menores ventas por billete. Mercado Local.</a:t>
          </a:r>
          <a:endParaRPr lang="es-CO" sz="1400" b="1" kern="1200" dirty="0">
            <a:solidFill>
              <a:schemeClr val="tx1"/>
            </a:solidFill>
          </a:endParaRPr>
        </a:p>
      </dsp:txBody>
      <dsp:txXfrm>
        <a:off x="384538" y="211665"/>
        <a:ext cx="4981361" cy="592669"/>
      </dsp:txXfrm>
    </dsp:sp>
    <dsp:sp modelId="{661EA94A-09ED-45A9-87A1-786F049FCE44}">
      <dsp:nvSpPr>
        <dsp:cNvPr id="0" name=""/>
        <dsp:cNvSpPr/>
      </dsp:nvSpPr>
      <dsp:spPr>
        <a:xfrm>
          <a:off x="66936" y="190398"/>
          <a:ext cx="635203" cy="63520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813BC3-C94C-42A7-AD4C-1E5F3F58919C}">
      <dsp:nvSpPr>
        <dsp:cNvPr id="0" name=""/>
        <dsp:cNvSpPr/>
      </dsp:nvSpPr>
      <dsp:spPr>
        <a:xfrm>
          <a:off x="748672" y="965199"/>
          <a:ext cx="4617226" cy="609601"/>
        </a:xfrm>
        <a:prstGeom prst="rect">
          <a:avLst/>
        </a:prstGeom>
        <a:solidFill>
          <a:schemeClr val="bg2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>
              <a:solidFill>
                <a:schemeClr val="tx1"/>
              </a:solidFill>
            </a:rPr>
            <a:t>Bajo uso de los canales electrónicos: Web, DM, Redes Multiservicio, Poco conocimiento y confiabilidad.</a:t>
          </a:r>
          <a:endParaRPr lang="es-CO" sz="1400" b="1" kern="1200" dirty="0">
            <a:solidFill>
              <a:schemeClr val="tx1"/>
            </a:solidFill>
          </a:endParaRPr>
        </a:p>
      </dsp:txBody>
      <dsp:txXfrm>
        <a:off x="748672" y="965199"/>
        <a:ext cx="4617226" cy="609601"/>
      </dsp:txXfrm>
    </dsp:sp>
    <dsp:sp modelId="{251FAF1C-1E62-4205-969D-1F7D94898C9C}">
      <dsp:nvSpPr>
        <dsp:cNvPr id="0" name=""/>
        <dsp:cNvSpPr/>
      </dsp:nvSpPr>
      <dsp:spPr>
        <a:xfrm>
          <a:off x="431071" y="952398"/>
          <a:ext cx="635203" cy="63520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D5396-83BC-46B1-BC01-AA6A5331DC15}">
      <dsp:nvSpPr>
        <dsp:cNvPr id="0" name=""/>
        <dsp:cNvSpPr/>
      </dsp:nvSpPr>
      <dsp:spPr>
        <a:xfrm>
          <a:off x="860432" y="1828801"/>
          <a:ext cx="4505466" cy="406397"/>
        </a:xfrm>
        <a:prstGeom prst="rect">
          <a:avLst/>
        </a:prstGeom>
        <a:solidFill>
          <a:schemeClr val="bg2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>
              <a:solidFill>
                <a:schemeClr val="tx1"/>
              </a:solidFill>
            </a:rPr>
            <a:t>Débil enfoque de servicio al cliente.</a:t>
          </a:r>
          <a:endParaRPr lang="es-CO" sz="1400" b="1" kern="1200" dirty="0">
            <a:solidFill>
              <a:schemeClr val="tx1"/>
            </a:solidFill>
          </a:endParaRPr>
        </a:p>
      </dsp:txBody>
      <dsp:txXfrm>
        <a:off x="860432" y="1828801"/>
        <a:ext cx="4505466" cy="406397"/>
      </dsp:txXfrm>
    </dsp:sp>
    <dsp:sp modelId="{02AC6BEB-08C9-4DE2-89DD-F0CCEC76C627}">
      <dsp:nvSpPr>
        <dsp:cNvPr id="0" name=""/>
        <dsp:cNvSpPr/>
      </dsp:nvSpPr>
      <dsp:spPr>
        <a:xfrm>
          <a:off x="542831" y="1714398"/>
          <a:ext cx="635203" cy="63520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3243E0-CC82-47F9-AADA-DF4C2136A683}">
      <dsp:nvSpPr>
        <dsp:cNvPr id="0" name=""/>
        <dsp:cNvSpPr/>
      </dsp:nvSpPr>
      <dsp:spPr>
        <a:xfrm>
          <a:off x="748672" y="2429932"/>
          <a:ext cx="4617226" cy="728135"/>
        </a:xfrm>
        <a:prstGeom prst="rect">
          <a:avLst/>
        </a:prstGeom>
        <a:solidFill>
          <a:schemeClr val="bg2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>
              <a:solidFill>
                <a:schemeClr val="tx1"/>
              </a:solidFill>
            </a:rPr>
            <a:t>Baja eficiencia en la entrega de información y/o productos oportuna y con calidad; Poca trazabilidad, bajo nivel de registro.</a:t>
          </a:r>
          <a:endParaRPr lang="es-CO" sz="1400" b="1" kern="1200" dirty="0">
            <a:solidFill>
              <a:schemeClr val="tx1"/>
            </a:solidFill>
          </a:endParaRPr>
        </a:p>
      </dsp:txBody>
      <dsp:txXfrm>
        <a:off x="748672" y="2429932"/>
        <a:ext cx="4617226" cy="728135"/>
      </dsp:txXfrm>
    </dsp:sp>
    <dsp:sp modelId="{23A8A69D-0B3D-441A-8FE1-3A3840FECF48}">
      <dsp:nvSpPr>
        <dsp:cNvPr id="0" name=""/>
        <dsp:cNvSpPr/>
      </dsp:nvSpPr>
      <dsp:spPr>
        <a:xfrm>
          <a:off x="431071" y="2476398"/>
          <a:ext cx="635203" cy="63520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7A4B08-7540-4A56-B288-6FA18C8AF4B1}">
      <dsp:nvSpPr>
        <dsp:cNvPr id="0" name=""/>
        <dsp:cNvSpPr/>
      </dsp:nvSpPr>
      <dsp:spPr>
        <a:xfrm>
          <a:off x="384538" y="3344335"/>
          <a:ext cx="4981361" cy="423329"/>
        </a:xfrm>
        <a:prstGeom prst="rect">
          <a:avLst/>
        </a:prstGeom>
        <a:solidFill>
          <a:schemeClr val="bg2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>
              <a:solidFill>
                <a:schemeClr val="tx1"/>
              </a:solidFill>
            </a:rPr>
            <a:t>Resistencia al cambio, trabajo por islas</a:t>
          </a:r>
          <a:endParaRPr lang="es-CO" sz="1400" b="1" kern="1200" dirty="0">
            <a:solidFill>
              <a:schemeClr val="tx1"/>
            </a:solidFill>
          </a:endParaRPr>
        </a:p>
      </dsp:txBody>
      <dsp:txXfrm>
        <a:off x="384538" y="3344335"/>
        <a:ext cx="4981361" cy="423329"/>
      </dsp:txXfrm>
    </dsp:sp>
    <dsp:sp modelId="{71817EF3-FB5D-4733-9499-F74108DD18E0}">
      <dsp:nvSpPr>
        <dsp:cNvPr id="0" name=""/>
        <dsp:cNvSpPr/>
      </dsp:nvSpPr>
      <dsp:spPr>
        <a:xfrm>
          <a:off x="66936" y="3238398"/>
          <a:ext cx="635203" cy="63520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7530A-A5AD-4DED-B8DA-D2A38233BEAD}">
      <dsp:nvSpPr>
        <dsp:cNvPr id="0" name=""/>
        <dsp:cNvSpPr/>
      </dsp:nvSpPr>
      <dsp:spPr>
        <a:xfrm>
          <a:off x="3280816" y="2236723"/>
          <a:ext cx="3514851" cy="3514851"/>
        </a:xfrm>
        <a:prstGeom prst="gear9">
          <a:avLst/>
        </a:prstGeom>
        <a:solidFill>
          <a:schemeClr val="bg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MARCO</a:t>
          </a:r>
          <a:r>
            <a:rPr lang="es-ES" sz="24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 ESTRATÉGICO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(Misión, Visión, Valores, Políticas, Principios) </a:t>
          </a:r>
        </a:p>
      </dsp:txBody>
      <dsp:txXfrm>
        <a:off x="3987457" y="3060060"/>
        <a:ext cx="2101569" cy="1806706"/>
      </dsp:txXfrm>
    </dsp:sp>
    <dsp:sp modelId="{8C280C5D-8BEA-426E-AD3F-4C83B4D72DA0}">
      <dsp:nvSpPr>
        <dsp:cNvPr id="0" name=""/>
        <dsp:cNvSpPr/>
      </dsp:nvSpPr>
      <dsp:spPr>
        <a:xfrm>
          <a:off x="1235811" y="1405940"/>
          <a:ext cx="2556255" cy="2556255"/>
        </a:xfrm>
        <a:prstGeom prst="gear6">
          <a:avLst/>
        </a:prstGeom>
        <a:solidFill>
          <a:schemeClr val="bg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OBJETIVOS </a:t>
          </a:r>
          <a:r>
            <a:rPr lang="es-ES" sz="1400" b="1" kern="1200" dirty="0">
              <a:solidFill>
                <a:schemeClr val="tx1"/>
              </a:solidFill>
              <a:latin typeface="Candara" panose="020E0502030303020204" pitchFamily="34" charset="0"/>
              <a:ea typeface="+mn-ea"/>
              <a:cs typeface="+mn-cs"/>
            </a:rPr>
            <a:t>ESTRATÉGICOS</a:t>
          </a:r>
        </a:p>
      </dsp:txBody>
      <dsp:txXfrm>
        <a:off x="1879356" y="2053374"/>
        <a:ext cx="1269165" cy="1261387"/>
      </dsp:txXfrm>
    </dsp:sp>
    <dsp:sp modelId="{D67A32DB-5775-402B-A517-A20A3AC7C2C5}">
      <dsp:nvSpPr>
        <dsp:cNvPr id="0" name=""/>
        <dsp:cNvSpPr/>
      </dsp:nvSpPr>
      <dsp:spPr>
        <a:xfrm>
          <a:off x="3516705" y="1599093"/>
          <a:ext cx="4323267" cy="4323267"/>
        </a:xfrm>
        <a:prstGeom prst="circularArrow">
          <a:avLst>
            <a:gd name="adj1" fmla="val 4878"/>
            <a:gd name="adj2" fmla="val 312630"/>
            <a:gd name="adj3" fmla="val 3277236"/>
            <a:gd name="adj4" fmla="val 15047442"/>
            <a:gd name="adj5" fmla="val 5691"/>
          </a:avLst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185EBE-33B5-4AFC-9E4E-8D2F67FE3FBB}">
      <dsp:nvSpPr>
        <dsp:cNvPr id="0" name=""/>
        <dsp:cNvSpPr/>
      </dsp:nvSpPr>
      <dsp:spPr>
        <a:xfrm>
          <a:off x="783103" y="830912"/>
          <a:ext cx="3268811" cy="326881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C50D0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6C9C2E-1E7B-4B29-BC56-9CFD559C9899}">
      <dsp:nvSpPr>
        <dsp:cNvPr id="0" name=""/>
        <dsp:cNvSpPr/>
      </dsp:nvSpPr>
      <dsp:spPr>
        <a:xfrm rot="16200000">
          <a:off x="460856" y="777697"/>
          <a:ext cx="3225744" cy="3462598"/>
        </a:xfrm>
        <a:prstGeom prst="round2SameRect">
          <a:avLst>
            <a:gd name="adj1" fmla="val 16670"/>
            <a:gd name="adj2" fmla="val 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152400" rIns="137160" bIns="15240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MISIÓN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Somos una empresa dedicada a la explotación de juegos de suerte y azar, enfocada en nuestros clientes, en la mejora continua y en la innovación, que contribuye a  la generación de recursos para la salud.</a:t>
          </a:r>
        </a:p>
      </dsp:txBody>
      <dsp:txXfrm rot="5400000">
        <a:off x="499925" y="1053620"/>
        <a:ext cx="3305102" cy="2910752"/>
      </dsp:txXfrm>
    </dsp:sp>
    <dsp:sp modelId="{0187B7C9-FAA8-48D4-951A-498DD4BD5182}">
      <dsp:nvSpPr>
        <dsp:cNvPr id="0" name=""/>
        <dsp:cNvSpPr/>
      </dsp:nvSpPr>
      <dsp:spPr>
        <a:xfrm rot="5400000">
          <a:off x="4113244" y="777697"/>
          <a:ext cx="3225744" cy="3462598"/>
        </a:xfrm>
        <a:prstGeom prst="round2SameRect">
          <a:avLst>
            <a:gd name="adj1" fmla="val 16670"/>
            <a:gd name="adj2" fmla="val 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27000" rIns="76200" bIns="1270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VISIÓN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La Lotería de Bogotá será reconocida en el 2022 como </a:t>
          </a:r>
          <a:r>
            <a:rPr lang="es-ES" sz="1600" b="1" kern="1200" dirty="0"/>
            <a:t>líder en el mercado de loterías y en procesos de innovación;</a:t>
          </a:r>
          <a:r>
            <a:rPr lang="es-ES" sz="1600" kern="1200" dirty="0"/>
            <a:t> contando para ello con un equipo humano de la mayor calidad y capacidad técnica, comprometido en el logro de los objetivos propuestos</a:t>
          </a:r>
          <a:r>
            <a:rPr lang="es-CO" sz="1600" kern="1200" dirty="0"/>
            <a:t>.</a:t>
          </a:r>
          <a:endParaRPr lang="es-ES" sz="1600" kern="1200" dirty="0"/>
        </a:p>
      </dsp:txBody>
      <dsp:txXfrm rot="-5400000">
        <a:off x="3994817" y="1053620"/>
        <a:ext cx="3305102" cy="2910752"/>
      </dsp:txXfrm>
    </dsp:sp>
    <dsp:sp modelId="{D19B195C-8AFB-468A-B5E0-06C214B2D0C4}">
      <dsp:nvSpPr>
        <dsp:cNvPr id="0" name=""/>
        <dsp:cNvSpPr/>
      </dsp:nvSpPr>
      <dsp:spPr>
        <a:xfrm>
          <a:off x="2912756" y="0"/>
          <a:ext cx="2060783" cy="206068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850C4-3C6F-4963-82B7-0BD4501F4802}">
      <dsp:nvSpPr>
        <dsp:cNvPr id="0" name=""/>
        <dsp:cNvSpPr/>
      </dsp:nvSpPr>
      <dsp:spPr>
        <a:xfrm rot="10800000">
          <a:off x="2912756" y="2956807"/>
          <a:ext cx="2060783" cy="206068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F4017-70DF-448D-9A01-31052F94C41B}">
      <dsp:nvSpPr>
        <dsp:cNvPr id="0" name=""/>
        <dsp:cNvSpPr/>
      </dsp:nvSpPr>
      <dsp:spPr>
        <a:xfrm>
          <a:off x="0" y="812766"/>
          <a:ext cx="6228080" cy="453600"/>
        </a:xfrm>
        <a:prstGeom prst="rect">
          <a:avLst/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D1326-1EFE-4D47-91DB-9EECB7F99ED2}">
      <dsp:nvSpPr>
        <dsp:cNvPr id="0" name=""/>
        <dsp:cNvSpPr/>
      </dsp:nvSpPr>
      <dsp:spPr>
        <a:xfrm>
          <a:off x="311404" y="547086"/>
          <a:ext cx="4359656" cy="531360"/>
        </a:xfrm>
        <a:prstGeom prst="roundRect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785" tIns="0" rIns="16478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Candara" panose="020E0502030303020204" pitchFamily="34" charset="0"/>
            </a:rPr>
            <a:t>NORMAS</a:t>
          </a:r>
        </a:p>
      </dsp:txBody>
      <dsp:txXfrm>
        <a:off x="337343" y="573025"/>
        <a:ext cx="4307778" cy="479482"/>
      </dsp:txXfrm>
    </dsp:sp>
    <dsp:sp modelId="{61BE068A-9A44-4236-A374-038A4AADCC5A}">
      <dsp:nvSpPr>
        <dsp:cNvPr id="0" name=""/>
        <dsp:cNvSpPr/>
      </dsp:nvSpPr>
      <dsp:spPr>
        <a:xfrm>
          <a:off x="0" y="1629246"/>
          <a:ext cx="6228080" cy="453600"/>
        </a:xfrm>
        <a:prstGeom prst="rect">
          <a:avLst/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AAA982-AA5A-4940-AE83-7647EF90EB12}">
      <dsp:nvSpPr>
        <dsp:cNvPr id="0" name=""/>
        <dsp:cNvSpPr/>
      </dsp:nvSpPr>
      <dsp:spPr>
        <a:xfrm>
          <a:off x="311404" y="1363567"/>
          <a:ext cx="4359656" cy="531360"/>
        </a:xfrm>
        <a:prstGeom prst="roundRect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785" tIns="0" rIns="16478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Candara" panose="020E0502030303020204" pitchFamily="34" charset="0"/>
            </a:rPr>
            <a:t>PRINCIPIOS Y VALORES CORPORATIVOS</a:t>
          </a:r>
        </a:p>
      </dsp:txBody>
      <dsp:txXfrm>
        <a:off x="337343" y="1389506"/>
        <a:ext cx="4307778" cy="479482"/>
      </dsp:txXfrm>
    </dsp:sp>
    <dsp:sp modelId="{0DD6812E-8E0D-462D-A066-4B2B0F8F55E8}">
      <dsp:nvSpPr>
        <dsp:cNvPr id="0" name=""/>
        <dsp:cNvSpPr/>
      </dsp:nvSpPr>
      <dsp:spPr>
        <a:xfrm>
          <a:off x="0" y="2445727"/>
          <a:ext cx="6228080" cy="453600"/>
        </a:xfrm>
        <a:prstGeom prst="rect">
          <a:avLst/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0E93B-9BF7-456C-B71B-CC5A65F21582}">
      <dsp:nvSpPr>
        <dsp:cNvPr id="0" name=""/>
        <dsp:cNvSpPr/>
      </dsp:nvSpPr>
      <dsp:spPr>
        <a:xfrm>
          <a:off x="311404" y="2180047"/>
          <a:ext cx="4359656" cy="531360"/>
        </a:xfrm>
        <a:prstGeom prst="roundRect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785" tIns="0" rIns="16478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Candara" panose="020E0502030303020204" pitchFamily="34" charset="0"/>
            </a:rPr>
            <a:t>MODALIDADES DE CORRUPCIÓN: </a:t>
          </a:r>
        </a:p>
      </dsp:txBody>
      <dsp:txXfrm>
        <a:off x="337343" y="2205986"/>
        <a:ext cx="4307778" cy="479482"/>
      </dsp:txXfrm>
    </dsp:sp>
    <dsp:sp modelId="{48AF0B4C-9DFB-4914-84FE-9B81381FBB6D}">
      <dsp:nvSpPr>
        <dsp:cNvPr id="0" name=""/>
        <dsp:cNvSpPr/>
      </dsp:nvSpPr>
      <dsp:spPr>
        <a:xfrm>
          <a:off x="0" y="3262207"/>
          <a:ext cx="6228080" cy="1360800"/>
        </a:xfrm>
        <a:prstGeom prst="rect">
          <a:avLst/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3368" tIns="374904" rIns="48336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b="0" kern="1200" dirty="0"/>
            <a:t>Políticas anti regalos, beneficios y hospitalidad.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b="0" kern="1200" dirty="0"/>
            <a:t>Política de lobby o cabildeo.</a:t>
          </a:r>
          <a:endParaRPr lang="es-CO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1800" b="0" kern="1200" dirty="0"/>
        </a:p>
      </dsp:txBody>
      <dsp:txXfrm>
        <a:off x="0" y="3262207"/>
        <a:ext cx="6228080" cy="1360800"/>
      </dsp:txXfrm>
    </dsp:sp>
    <dsp:sp modelId="{BB1CA396-FBC2-4B1B-8DE7-98144092D554}">
      <dsp:nvSpPr>
        <dsp:cNvPr id="0" name=""/>
        <dsp:cNvSpPr/>
      </dsp:nvSpPr>
      <dsp:spPr>
        <a:xfrm>
          <a:off x="311404" y="2996527"/>
          <a:ext cx="4359656" cy="531360"/>
        </a:xfrm>
        <a:prstGeom prst="roundRect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785" tIns="0" rIns="16478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>
              <a:latin typeface="Candara" panose="020E0502030303020204" pitchFamily="34" charset="0"/>
            </a:rPr>
            <a:t>PROHIBICIONES</a:t>
          </a:r>
        </a:p>
      </dsp:txBody>
      <dsp:txXfrm>
        <a:off x="337343" y="3022466"/>
        <a:ext cx="4307778" cy="4794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8017A-0F06-42F5-8CFD-4A6C3AB04802}">
      <dsp:nvSpPr>
        <dsp:cNvPr id="0" name=""/>
        <dsp:cNvSpPr/>
      </dsp:nvSpPr>
      <dsp:spPr>
        <a:xfrm>
          <a:off x="2181422" y="1360466"/>
          <a:ext cx="3389233" cy="3389233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700" b="1" kern="1200" dirty="0">
              <a:latin typeface="Candara" panose="020E0502030303020204" pitchFamily="34" charset="0"/>
            </a:rPr>
            <a:t>MODALIDADES</a:t>
          </a:r>
        </a:p>
      </dsp:txBody>
      <dsp:txXfrm>
        <a:off x="2677764" y="1856808"/>
        <a:ext cx="2396549" cy="2396549"/>
      </dsp:txXfrm>
    </dsp:sp>
    <dsp:sp modelId="{F0A29281-3352-48D9-AE88-AC16F2219A43}">
      <dsp:nvSpPr>
        <dsp:cNvPr id="0" name=""/>
        <dsp:cNvSpPr/>
      </dsp:nvSpPr>
      <dsp:spPr>
        <a:xfrm>
          <a:off x="3028731" y="604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Cohecho</a:t>
          </a:r>
          <a:r>
            <a:rPr lang="es-ES_tradnl" sz="1200" kern="1200" dirty="0">
              <a:latin typeface="Candara" panose="020E0502030303020204" pitchFamily="34" charset="0"/>
            </a:rPr>
            <a:t>: Delito bilateral</a:t>
          </a:r>
          <a:endParaRPr lang="es-CO" sz="1200" kern="1200" dirty="0">
            <a:latin typeface="Candara" panose="020E0502030303020204" pitchFamily="34" charset="0"/>
          </a:endParaRPr>
        </a:p>
      </dsp:txBody>
      <dsp:txXfrm>
        <a:off x="3276902" y="248775"/>
        <a:ext cx="1198274" cy="1198274"/>
      </dsp:txXfrm>
    </dsp:sp>
    <dsp:sp modelId="{F941BA7A-F73E-4EF5-9010-C264EC3483F3}">
      <dsp:nvSpPr>
        <dsp:cNvPr id="0" name=""/>
        <dsp:cNvSpPr/>
      </dsp:nvSpPr>
      <dsp:spPr>
        <a:xfrm>
          <a:off x="4326073" y="422136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Extorsión:  </a:t>
          </a:r>
          <a:r>
            <a:rPr lang="es-ES_tradnl" sz="1200" b="0" kern="1200" dirty="0">
              <a:latin typeface="Candara" panose="020E0502030303020204" pitchFamily="34" charset="0"/>
            </a:rPr>
            <a:t>aprovechar cargo – amenaza obliga al usuario 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4574244" y="670307"/>
        <a:ext cx="1198274" cy="1198274"/>
      </dsp:txXfrm>
    </dsp:sp>
    <dsp:sp modelId="{B61F9452-A532-49F3-8F7C-7426AE48CE6B}">
      <dsp:nvSpPr>
        <dsp:cNvPr id="0" name=""/>
        <dsp:cNvSpPr/>
      </dsp:nvSpPr>
      <dsp:spPr>
        <a:xfrm>
          <a:off x="5127874" y="1525722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Concusión: S.P. </a:t>
          </a:r>
          <a:r>
            <a:rPr lang="es-ES_tradnl" sz="1200" b="0" kern="1200" dirty="0">
              <a:latin typeface="Candara" panose="020E0502030303020204" pitchFamily="34" charset="0"/>
            </a:rPr>
            <a:t>exige pago para hacer su función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5376045" y="1773893"/>
        <a:ext cx="1198274" cy="1198274"/>
      </dsp:txXfrm>
    </dsp:sp>
    <dsp:sp modelId="{66E186AE-D625-4EF4-BB5A-0D5C059894B9}">
      <dsp:nvSpPr>
        <dsp:cNvPr id="0" name=""/>
        <dsp:cNvSpPr/>
      </dsp:nvSpPr>
      <dsp:spPr>
        <a:xfrm>
          <a:off x="5127874" y="2889828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Falta de ética: </a:t>
          </a:r>
          <a:r>
            <a:rPr lang="es-ES_tradnl" sz="1200" b="0" kern="1200" dirty="0">
              <a:latin typeface="Candara" panose="020E0502030303020204" pitchFamily="34" charset="0"/>
            </a:rPr>
            <a:t>No cumplir con los valore y funciones. 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5376045" y="3137999"/>
        <a:ext cx="1198274" cy="1198274"/>
      </dsp:txXfrm>
    </dsp:sp>
    <dsp:sp modelId="{7A909612-289A-4517-B624-E17E99C7AE61}">
      <dsp:nvSpPr>
        <dsp:cNvPr id="0" name=""/>
        <dsp:cNvSpPr/>
      </dsp:nvSpPr>
      <dsp:spPr>
        <a:xfrm>
          <a:off x="4326073" y="3993413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Colusión: </a:t>
          </a:r>
          <a:r>
            <a:rPr lang="es-ES_tradnl" sz="1200" b="0" kern="1200" dirty="0">
              <a:latin typeface="Candara" panose="020E0502030303020204" pitchFamily="34" charset="0"/>
            </a:rPr>
            <a:t>Asociación delictiva, obtener beneficios a través de procesos dirigidos.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4574244" y="4241584"/>
        <a:ext cx="1198274" cy="1198274"/>
      </dsp:txXfrm>
    </dsp:sp>
    <dsp:sp modelId="{C19B843E-96B5-4845-BD35-4C1BB342EE34}">
      <dsp:nvSpPr>
        <dsp:cNvPr id="0" name=""/>
        <dsp:cNvSpPr/>
      </dsp:nvSpPr>
      <dsp:spPr>
        <a:xfrm>
          <a:off x="3028731" y="4414945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Fraude: S.P </a:t>
          </a:r>
          <a:r>
            <a:rPr lang="es-ES_tradnl" sz="1200" b="0" kern="1200" dirty="0">
              <a:latin typeface="Candara" panose="020E0502030303020204" pitchFamily="34" charset="0"/>
            </a:rPr>
            <a:t>vende o hace uso ilegal de los bienes que le han sido confiados. 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3276902" y="4663116"/>
        <a:ext cx="1198274" cy="1198274"/>
      </dsp:txXfrm>
    </dsp:sp>
    <dsp:sp modelId="{DD9A0220-802A-4E07-A34D-08BB42A7F78B}">
      <dsp:nvSpPr>
        <dsp:cNvPr id="0" name=""/>
        <dsp:cNvSpPr/>
      </dsp:nvSpPr>
      <dsp:spPr>
        <a:xfrm>
          <a:off x="1731389" y="3993413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Soborno: </a:t>
          </a:r>
          <a:r>
            <a:rPr lang="es-ES_tradnl" sz="1200" b="0" kern="1200" dirty="0">
              <a:latin typeface="Candara" panose="020E0502030303020204" pitchFamily="34" charset="0"/>
            </a:rPr>
            <a:t>Corromper a alguien con dinero, o regalos para obtener algo de esa persona 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1979560" y="4241584"/>
        <a:ext cx="1198274" cy="1198274"/>
      </dsp:txXfrm>
    </dsp:sp>
    <dsp:sp modelId="{812AB5DD-0445-4D87-BAB0-70311F3F2109}">
      <dsp:nvSpPr>
        <dsp:cNvPr id="0" name=""/>
        <dsp:cNvSpPr/>
      </dsp:nvSpPr>
      <dsp:spPr>
        <a:xfrm>
          <a:off x="929587" y="2889828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Peculado: </a:t>
          </a:r>
          <a:r>
            <a:rPr lang="es-ES_tradnl" sz="1200" b="0" kern="1200" dirty="0">
              <a:latin typeface="Candara" panose="020E0502030303020204" pitchFamily="34" charset="0"/>
            </a:rPr>
            <a:t>Abuso de fondos o bienes que están a disposición del S.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1177758" y="3137999"/>
        <a:ext cx="1198274" cy="1198274"/>
      </dsp:txXfrm>
    </dsp:sp>
    <dsp:sp modelId="{4EC31D00-1EA3-43F0-9CFF-D7B699CE4C6C}">
      <dsp:nvSpPr>
        <dsp:cNvPr id="0" name=""/>
        <dsp:cNvSpPr/>
      </dsp:nvSpPr>
      <dsp:spPr>
        <a:xfrm>
          <a:off x="929587" y="1525722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Prevaricato: </a:t>
          </a:r>
          <a:r>
            <a:rPr lang="es-ES_tradnl" sz="1200" b="0" kern="1200" dirty="0">
              <a:latin typeface="Candara" panose="020E0502030303020204" pitchFamily="34" charset="0"/>
            </a:rPr>
            <a:t>Faltas a las obligaciones y deberes inherentes al cargo.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1177758" y="1773893"/>
        <a:ext cx="1198274" cy="1198274"/>
      </dsp:txXfrm>
    </dsp:sp>
    <dsp:sp modelId="{3AED79FE-D27A-4FD5-AEE2-214B2666D7EB}">
      <dsp:nvSpPr>
        <dsp:cNvPr id="0" name=""/>
        <dsp:cNvSpPr/>
      </dsp:nvSpPr>
      <dsp:spPr>
        <a:xfrm>
          <a:off x="1731389" y="422136"/>
          <a:ext cx="1694616" cy="1694616"/>
        </a:xfrm>
        <a:prstGeom prst="ellipse">
          <a:avLst/>
        </a:prstGeom>
        <a:solidFill>
          <a:srgbClr val="C50D0F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>
              <a:latin typeface="Candara" panose="020E0502030303020204" pitchFamily="34" charset="0"/>
            </a:rPr>
            <a:t>Tráfico de influencias: </a:t>
          </a:r>
          <a:r>
            <a:rPr lang="es-ES_tradnl" sz="1200" b="0" kern="1200" dirty="0">
              <a:latin typeface="Candara" panose="020E0502030303020204" pitchFamily="34" charset="0"/>
            </a:rPr>
            <a:t>Utilizar su cargo para obtener un beneficio personal o familiar. 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1979560" y="670307"/>
        <a:ext cx="1198274" cy="11982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F7FBC-F7E9-4182-92DE-65B4D8C099D6}">
      <dsp:nvSpPr>
        <dsp:cNvPr id="0" name=""/>
        <dsp:cNvSpPr/>
      </dsp:nvSpPr>
      <dsp:spPr>
        <a:xfrm>
          <a:off x="2059260" y="613953"/>
          <a:ext cx="4873331" cy="4873331"/>
        </a:xfrm>
        <a:prstGeom prst="blockArc">
          <a:avLst>
            <a:gd name="adj1" fmla="val 11880000"/>
            <a:gd name="adj2" fmla="val 16200000"/>
            <a:gd name="adj3" fmla="val 4639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2C31B3-DB99-4ACD-8D17-11F0BA400C79}">
      <dsp:nvSpPr>
        <dsp:cNvPr id="0" name=""/>
        <dsp:cNvSpPr/>
      </dsp:nvSpPr>
      <dsp:spPr>
        <a:xfrm>
          <a:off x="2059260" y="613953"/>
          <a:ext cx="4873331" cy="4873331"/>
        </a:xfrm>
        <a:prstGeom prst="blockArc">
          <a:avLst>
            <a:gd name="adj1" fmla="val 7560000"/>
            <a:gd name="adj2" fmla="val 11880000"/>
            <a:gd name="adj3" fmla="val 4639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50542-C326-4DF9-9E09-E7C023289360}">
      <dsp:nvSpPr>
        <dsp:cNvPr id="0" name=""/>
        <dsp:cNvSpPr/>
      </dsp:nvSpPr>
      <dsp:spPr>
        <a:xfrm>
          <a:off x="2059260" y="613953"/>
          <a:ext cx="4873331" cy="4873331"/>
        </a:xfrm>
        <a:prstGeom prst="blockArc">
          <a:avLst>
            <a:gd name="adj1" fmla="val 3240000"/>
            <a:gd name="adj2" fmla="val 7560000"/>
            <a:gd name="adj3" fmla="val 4639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0F778-44BD-4666-99BF-E550241F0DD5}">
      <dsp:nvSpPr>
        <dsp:cNvPr id="0" name=""/>
        <dsp:cNvSpPr/>
      </dsp:nvSpPr>
      <dsp:spPr>
        <a:xfrm>
          <a:off x="2059260" y="613953"/>
          <a:ext cx="4873331" cy="4873331"/>
        </a:xfrm>
        <a:prstGeom prst="blockArc">
          <a:avLst>
            <a:gd name="adj1" fmla="val 20520000"/>
            <a:gd name="adj2" fmla="val 3240000"/>
            <a:gd name="adj3" fmla="val 4639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DF4CD-9536-4E19-93EE-2B2800AD96F2}">
      <dsp:nvSpPr>
        <dsp:cNvPr id="0" name=""/>
        <dsp:cNvSpPr/>
      </dsp:nvSpPr>
      <dsp:spPr>
        <a:xfrm>
          <a:off x="2059260" y="613953"/>
          <a:ext cx="4873331" cy="4873331"/>
        </a:xfrm>
        <a:prstGeom prst="blockArc">
          <a:avLst>
            <a:gd name="adj1" fmla="val 16200000"/>
            <a:gd name="adj2" fmla="val 20520000"/>
            <a:gd name="adj3" fmla="val 4639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2285E5-B076-4531-A53A-6A1CB6FA5DE9}">
      <dsp:nvSpPr>
        <dsp:cNvPr id="0" name=""/>
        <dsp:cNvSpPr/>
      </dsp:nvSpPr>
      <dsp:spPr>
        <a:xfrm>
          <a:off x="3374521" y="1929214"/>
          <a:ext cx="2242809" cy="224280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600" b="1" kern="1200" dirty="0">
            <a:latin typeface="Candara" panose="020E0502030303020204" pitchFamily="34" charset="0"/>
          </a:endParaRPr>
        </a:p>
      </dsp:txBody>
      <dsp:txXfrm>
        <a:off x="3702973" y="2257666"/>
        <a:ext cx="1585905" cy="1585905"/>
      </dsp:txXfrm>
    </dsp:sp>
    <dsp:sp modelId="{E91D27C1-C005-4D22-8461-47378B96AEA5}">
      <dsp:nvSpPr>
        <dsp:cNvPr id="0" name=""/>
        <dsp:cNvSpPr/>
      </dsp:nvSpPr>
      <dsp:spPr>
        <a:xfrm>
          <a:off x="3744155" y="-50879"/>
          <a:ext cx="1503541" cy="1442705"/>
        </a:xfrm>
        <a:prstGeom prst="ellipse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dirty="0">
              <a:latin typeface="Candara" panose="020E0502030303020204" pitchFamily="34" charset="0"/>
            </a:rPr>
            <a:t>Pagos de Facilitación: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dirty="0">
              <a:latin typeface="Candara" panose="020E0502030303020204" pitchFamily="34" charset="0"/>
            </a:rPr>
            <a:t> </a:t>
          </a:r>
          <a:r>
            <a:rPr lang="es-ES_tradnl" sz="1200" b="0" kern="1200" dirty="0">
              <a:latin typeface="Candara" panose="020E0502030303020204" pitchFamily="34" charset="0"/>
            </a:rPr>
            <a:t>Pagos para acelerar trámites. 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3964343" y="160400"/>
        <a:ext cx="1063165" cy="1020147"/>
      </dsp:txXfrm>
    </dsp:sp>
    <dsp:sp modelId="{F5A7E4E7-316C-4454-B4D8-5BF319B105DE}">
      <dsp:nvSpPr>
        <dsp:cNvPr id="0" name=""/>
        <dsp:cNvSpPr/>
      </dsp:nvSpPr>
      <dsp:spPr>
        <a:xfrm>
          <a:off x="5974596" y="1530130"/>
          <a:ext cx="1569966" cy="1569966"/>
        </a:xfrm>
        <a:prstGeom prst="ellipse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dirty="0">
              <a:latin typeface="Candara" panose="020E0502030303020204" pitchFamily="34" charset="0"/>
            </a:rPr>
            <a:t>Financiación Campañas Políticas</a:t>
          </a:r>
          <a:r>
            <a:rPr lang="es-ES_tradnl" sz="1400" kern="1200" dirty="0">
              <a:latin typeface="Candara" panose="020E0502030303020204" pitchFamily="34" charset="0"/>
            </a:rPr>
            <a:t> </a:t>
          </a:r>
          <a:endParaRPr lang="es-CO" sz="1400" kern="1200" dirty="0">
            <a:latin typeface="Candara" panose="020E0502030303020204" pitchFamily="34" charset="0"/>
          </a:endParaRPr>
        </a:p>
      </dsp:txBody>
      <dsp:txXfrm>
        <a:off x="6204512" y="1760046"/>
        <a:ext cx="1110134" cy="1110134"/>
      </dsp:txXfrm>
    </dsp:sp>
    <dsp:sp modelId="{CCA8D1B2-02A7-4805-88E4-D4A3643B122E}">
      <dsp:nvSpPr>
        <dsp:cNvPr id="0" name=""/>
        <dsp:cNvSpPr/>
      </dsp:nvSpPr>
      <dsp:spPr>
        <a:xfrm>
          <a:off x="4884502" y="4023275"/>
          <a:ext cx="2020876" cy="1905845"/>
        </a:xfrm>
        <a:prstGeom prst="ellipse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dirty="0">
              <a:latin typeface="Candara" panose="020E0502030303020204" pitchFamily="34" charset="0"/>
            </a:rPr>
            <a:t>CONFLICTO DE INTERESES: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0" kern="1200" dirty="0">
              <a:latin typeface="Candara" panose="020E0502030303020204" pitchFamily="34" charset="0"/>
            </a:rPr>
            <a:t>No dejarse influenciar por beneficios personales n actuar para beneficiar directa o indirectamente. 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5180452" y="4302380"/>
        <a:ext cx="1428976" cy="1347635"/>
      </dsp:txXfrm>
    </dsp:sp>
    <dsp:sp modelId="{DDBC21ED-4E0F-4648-91A5-56F22FE9BE09}">
      <dsp:nvSpPr>
        <dsp:cNvPr id="0" name=""/>
        <dsp:cNvSpPr/>
      </dsp:nvSpPr>
      <dsp:spPr>
        <a:xfrm>
          <a:off x="2048895" y="3981020"/>
          <a:ext cx="2096031" cy="1990356"/>
        </a:xfrm>
        <a:prstGeom prst="ellipse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dirty="0">
              <a:latin typeface="Candara" panose="020E0502030303020204" pitchFamily="34" charset="0"/>
            </a:rPr>
            <a:t>PUERTA GIRATORIA: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0" kern="1200" dirty="0">
              <a:latin typeface="Candara" panose="020E0502030303020204" pitchFamily="34" charset="0"/>
            </a:rPr>
            <a:t>Ley 1474 de 2011 – prohibición de contratar cualquier función relacionada con su área en los 2 años posteriores al ejercicio de su cargo. </a:t>
          </a:r>
          <a:endParaRPr lang="es-CO" sz="1200" b="0" kern="1200" dirty="0">
            <a:latin typeface="Candara" panose="020E0502030303020204" pitchFamily="34" charset="0"/>
          </a:endParaRPr>
        </a:p>
      </dsp:txBody>
      <dsp:txXfrm>
        <a:off x="2355852" y="4272501"/>
        <a:ext cx="1482117" cy="1407394"/>
      </dsp:txXfrm>
    </dsp:sp>
    <dsp:sp modelId="{42FADAB0-4C6C-4208-B95A-F04F63056BFD}">
      <dsp:nvSpPr>
        <dsp:cNvPr id="0" name=""/>
        <dsp:cNvSpPr/>
      </dsp:nvSpPr>
      <dsp:spPr>
        <a:xfrm>
          <a:off x="1154819" y="1310554"/>
          <a:ext cx="2154904" cy="2009117"/>
        </a:xfrm>
        <a:prstGeom prst="ellipse">
          <a:avLst/>
        </a:prstGeom>
        <a:solidFill>
          <a:srgbClr val="C50D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b="1" kern="1200" dirty="0">
              <a:latin typeface="Candara" panose="020E0502030303020204" pitchFamily="34" charset="0"/>
            </a:rPr>
            <a:t>Donaciones y/o contribuciones caritativas: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0" kern="1200" dirty="0">
              <a:latin typeface="Candara" panose="020E0502030303020204" pitchFamily="34" charset="0"/>
            </a:rPr>
            <a:t>Inmuebles – autorización Concejo de Bogotá – Muebles – Procedimiento.</a:t>
          </a:r>
          <a:r>
            <a:rPr lang="es-ES_tradnl" sz="1200" b="1" kern="1200" dirty="0">
              <a:latin typeface="Candara" panose="020E0502030303020204" pitchFamily="34" charset="0"/>
            </a:rPr>
            <a:t> </a:t>
          </a:r>
          <a:endParaRPr lang="es-CO" sz="1200" kern="1200" dirty="0">
            <a:latin typeface="Candara" panose="020E0502030303020204" pitchFamily="34" charset="0"/>
          </a:endParaRPr>
        </a:p>
      </dsp:txBody>
      <dsp:txXfrm>
        <a:off x="1470397" y="1604782"/>
        <a:ext cx="1523748" cy="142066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249CB-367E-4DA2-9569-5B53779AEB55}">
      <dsp:nvSpPr>
        <dsp:cNvPr id="0" name=""/>
        <dsp:cNvSpPr/>
      </dsp:nvSpPr>
      <dsp:spPr>
        <a:xfrm>
          <a:off x="2811" y="654203"/>
          <a:ext cx="736237" cy="736237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4035C-5B91-4D37-B559-0449892E4A89}">
      <dsp:nvSpPr>
        <dsp:cNvPr id="0" name=""/>
        <dsp:cNvSpPr/>
      </dsp:nvSpPr>
      <dsp:spPr>
        <a:xfrm>
          <a:off x="76435" y="727826"/>
          <a:ext cx="588990" cy="588990"/>
        </a:xfrm>
        <a:prstGeom prst="pie">
          <a:avLst>
            <a:gd name="adj1" fmla="val 135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4F0A60-103E-49D7-88CC-43F98A3C81A6}">
      <dsp:nvSpPr>
        <dsp:cNvPr id="0" name=""/>
        <dsp:cNvSpPr/>
      </dsp:nvSpPr>
      <dsp:spPr>
        <a:xfrm rot="16200000">
          <a:off x="-843862" y="2310738"/>
          <a:ext cx="2135090" cy="441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Candara" panose="020E0502030303020204" pitchFamily="34" charset="0"/>
            </a:rPr>
            <a:t>OBJETIVO</a:t>
          </a:r>
          <a:endParaRPr lang="es-CO" sz="2000" b="1" kern="1200" dirty="0">
            <a:latin typeface="Candara" panose="020E0502030303020204" pitchFamily="34" charset="0"/>
          </a:endParaRPr>
        </a:p>
      </dsp:txBody>
      <dsp:txXfrm>
        <a:off x="-843862" y="2310738"/>
        <a:ext cx="2135090" cy="441742"/>
      </dsp:txXfrm>
    </dsp:sp>
    <dsp:sp modelId="{C4AC7472-2DD5-4177-86B9-2A0EA50662A8}">
      <dsp:nvSpPr>
        <dsp:cNvPr id="0" name=""/>
        <dsp:cNvSpPr/>
      </dsp:nvSpPr>
      <dsp:spPr>
        <a:xfrm>
          <a:off x="518177" y="654203"/>
          <a:ext cx="1472475" cy="2944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Proteger a la entidad frente a este posible riego al evitar el otorgamiento y recepción de regalos y hospitalidad, que puedan considerarse corruptas</a:t>
          </a:r>
          <a:endParaRPr lang="es-CO" sz="1400" kern="1200" dirty="0"/>
        </a:p>
      </dsp:txBody>
      <dsp:txXfrm>
        <a:off x="518177" y="654203"/>
        <a:ext cx="1472475" cy="2944951"/>
      </dsp:txXfrm>
    </dsp:sp>
    <dsp:sp modelId="{AF68CC39-CE94-40C4-B90D-01B11D42B5D4}">
      <dsp:nvSpPr>
        <dsp:cNvPr id="0" name=""/>
        <dsp:cNvSpPr/>
      </dsp:nvSpPr>
      <dsp:spPr>
        <a:xfrm>
          <a:off x="2247469" y="474102"/>
          <a:ext cx="736237" cy="736237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0E156A-3014-4212-BA61-0F6353A0352A}">
      <dsp:nvSpPr>
        <dsp:cNvPr id="0" name=""/>
        <dsp:cNvSpPr/>
      </dsp:nvSpPr>
      <dsp:spPr>
        <a:xfrm>
          <a:off x="2321093" y="547726"/>
          <a:ext cx="588990" cy="588990"/>
        </a:xfrm>
        <a:prstGeom prst="pie">
          <a:avLst>
            <a:gd name="adj1" fmla="val 10800000"/>
            <a:gd name="adj2" fmla="val 1620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6AA15-F72C-406F-AA64-6FF7C324480A}">
      <dsp:nvSpPr>
        <dsp:cNvPr id="0" name=""/>
        <dsp:cNvSpPr/>
      </dsp:nvSpPr>
      <dsp:spPr>
        <a:xfrm rot="16200000">
          <a:off x="1040595" y="2130638"/>
          <a:ext cx="2855490" cy="441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Candara" panose="020E0502030303020204" pitchFamily="34" charset="0"/>
            </a:rPr>
            <a:t>DISPOSICION GENERAL</a:t>
          </a:r>
          <a:endParaRPr lang="es-CO" sz="2000" b="1" kern="1200" dirty="0">
            <a:latin typeface="Candara" panose="020E0502030303020204" pitchFamily="34" charset="0"/>
          </a:endParaRPr>
        </a:p>
      </dsp:txBody>
      <dsp:txXfrm>
        <a:off x="1040595" y="2130638"/>
        <a:ext cx="2855490" cy="441742"/>
      </dsp:txXfrm>
    </dsp:sp>
    <dsp:sp modelId="{BF362CCE-355D-427A-A7AA-3B2F1745BE1D}">
      <dsp:nvSpPr>
        <dsp:cNvPr id="0" name=""/>
        <dsp:cNvSpPr/>
      </dsp:nvSpPr>
      <dsp:spPr>
        <a:xfrm>
          <a:off x="2762836" y="654203"/>
          <a:ext cx="1472475" cy="2944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Prohíbe recibimiento u ofrecimiento de cualquier tipo d e regalo, cortesía o beneficio que no sea razonable, proporcionado o relacionado con las funciones de la L.B. y que pueda influir en la independencia de juicio o inducir a garantizar cualquier tipo favor.</a:t>
          </a:r>
          <a:endParaRPr lang="es-CO" sz="1400" kern="1200" dirty="0"/>
        </a:p>
      </dsp:txBody>
      <dsp:txXfrm>
        <a:off x="2762836" y="654203"/>
        <a:ext cx="1472475" cy="2944951"/>
      </dsp:txXfrm>
    </dsp:sp>
    <dsp:sp modelId="{FF682EBB-9C0E-4099-961A-F0B5EBC83963}">
      <dsp:nvSpPr>
        <dsp:cNvPr id="0" name=""/>
        <dsp:cNvSpPr/>
      </dsp:nvSpPr>
      <dsp:spPr>
        <a:xfrm>
          <a:off x="4492128" y="654203"/>
          <a:ext cx="736237" cy="736237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605DF2-A841-4349-A477-39AAAA8DE64E}">
      <dsp:nvSpPr>
        <dsp:cNvPr id="0" name=""/>
        <dsp:cNvSpPr/>
      </dsp:nvSpPr>
      <dsp:spPr>
        <a:xfrm>
          <a:off x="4565752" y="727826"/>
          <a:ext cx="588990" cy="588990"/>
        </a:xfrm>
        <a:prstGeom prst="pie">
          <a:avLst>
            <a:gd name="adj1" fmla="val 8100000"/>
            <a:gd name="adj2" fmla="val 1620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B208F7-478A-4F43-8514-C95E8E76A0FF}">
      <dsp:nvSpPr>
        <dsp:cNvPr id="0" name=""/>
        <dsp:cNvSpPr/>
      </dsp:nvSpPr>
      <dsp:spPr>
        <a:xfrm rot="16200000">
          <a:off x="3645454" y="2310738"/>
          <a:ext cx="2135090" cy="441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Candara" panose="020E0502030303020204" pitchFamily="34" charset="0"/>
            </a:rPr>
            <a:t>PROCEDIMIENTO</a:t>
          </a:r>
          <a:endParaRPr lang="es-CO" sz="2000" b="1" kern="1200" dirty="0">
            <a:latin typeface="Candara" panose="020E0502030303020204" pitchFamily="34" charset="0"/>
          </a:endParaRPr>
        </a:p>
      </dsp:txBody>
      <dsp:txXfrm>
        <a:off x="3645454" y="2310738"/>
        <a:ext cx="2135090" cy="441742"/>
      </dsp:txXfrm>
    </dsp:sp>
    <dsp:sp modelId="{3A8067CB-EA25-4531-A58B-4FD5FA1C2519}">
      <dsp:nvSpPr>
        <dsp:cNvPr id="0" name=""/>
        <dsp:cNvSpPr/>
      </dsp:nvSpPr>
      <dsp:spPr>
        <a:xfrm>
          <a:off x="5007495" y="654203"/>
          <a:ext cx="1472475" cy="2944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Regalos o beneficios: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 reportarlo a Talento Humano dentro de los (5) días hábiles siguientes a su recepción.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Hospitalidad: (3) días siguientes a la aceptación.</a:t>
          </a:r>
          <a:endParaRPr lang="es-CO" sz="1400" kern="1200" dirty="0"/>
        </a:p>
      </dsp:txBody>
      <dsp:txXfrm>
        <a:off x="5007495" y="654203"/>
        <a:ext cx="1472475" cy="2944951"/>
      </dsp:txXfrm>
    </dsp:sp>
    <dsp:sp modelId="{DC15597F-6BEA-4AAE-A902-DF8AF38B5308}">
      <dsp:nvSpPr>
        <dsp:cNvPr id="0" name=""/>
        <dsp:cNvSpPr/>
      </dsp:nvSpPr>
      <dsp:spPr>
        <a:xfrm>
          <a:off x="6736787" y="654203"/>
          <a:ext cx="736237" cy="736237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930C1E-AD15-4581-8345-50498203B38A}">
      <dsp:nvSpPr>
        <dsp:cNvPr id="0" name=""/>
        <dsp:cNvSpPr/>
      </dsp:nvSpPr>
      <dsp:spPr>
        <a:xfrm>
          <a:off x="6810410" y="727826"/>
          <a:ext cx="588990" cy="588990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DE112-ABF6-41F2-98A2-AA6488CB851E}">
      <dsp:nvSpPr>
        <dsp:cNvPr id="0" name=""/>
        <dsp:cNvSpPr/>
      </dsp:nvSpPr>
      <dsp:spPr>
        <a:xfrm rot="16200000">
          <a:off x="5890113" y="2310738"/>
          <a:ext cx="2135090" cy="441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Candara" panose="020E0502030303020204" pitchFamily="34" charset="0"/>
            </a:rPr>
            <a:t>ELEMENTOS </a:t>
          </a:r>
          <a:endParaRPr lang="es-CO" sz="2000" b="1" kern="1200" dirty="0">
            <a:latin typeface="Candara" panose="020E0502030303020204" pitchFamily="34" charset="0"/>
          </a:endParaRPr>
        </a:p>
      </dsp:txBody>
      <dsp:txXfrm>
        <a:off x="5890113" y="2310738"/>
        <a:ext cx="2135090" cy="441742"/>
      </dsp:txXfrm>
    </dsp:sp>
    <dsp:sp modelId="{6C93A595-446B-447A-AF7E-27B3481B6F65}">
      <dsp:nvSpPr>
        <dsp:cNvPr id="0" name=""/>
        <dsp:cNvSpPr/>
      </dsp:nvSpPr>
      <dsp:spPr>
        <a:xfrm>
          <a:off x="7252153" y="654203"/>
          <a:ext cx="1472475" cy="2944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effectLst>
                <a:glow rad="127000">
                  <a:schemeClr val="bg1"/>
                </a:glow>
              </a:effectLst>
            </a:rPr>
            <a:t>- Nombre del donante.</a:t>
          </a:r>
          <a:endParaRPr lang="es-CO" sz="1400" kern="1200" dirty="0">
            <a:effectLst>
              <a:glow rad="127000">
                <a:schemeClr val="bg1"/>
              </a:glow>
            </a:effectLst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effectLst>
                <a:glow rad="127000">
                  <a:schemeClr val="bg1"/>
                </a:glow>
              </a:effectLst>
            </a:rPr>
            <a:t>- Nombre y cargo del S.P. receptor.</a:t>
          </a:r>
          <a:endParaRPr lang="es-CO" sz="1400" kern="1200" dirty="0">
            <a:effectLst>
              <a:glow rad="127000">
                <a:schemeClr val="bg1"/>
              </a:glow>
            </a:effectLst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effectLst>
                <a:glow rad="127000">
                  <a:schemeClr val="bg1"/>
                </a:glow>
              </a:effectLst>
            </a:rPr>
            <a:t>- Nombre del Superior inmediato.</a:t>
          </a:r>
          <a:endParaRPr lang="es-CO" sz="1400" kern="1200" dirty="0">
            <a:effectLst>
              <a:glow rad="127000">
                <a:schemeClr val="bg1"/>
              </a:glow>
            </a:effectLst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effectLst>
                <a:glow rad="127000">
                  <a:schemeClr val="bg1"/>
                </a:glow>
              </a:effectLst>
            </a:rPr>
            <a:t>- Fecha de entrega del regalo.</a:t>
          </a:r>
          <a:endParaRPr lang="es-CO" sz="1400" kern="1200" dirty="0">
            <a:effectLst>
              <a:glow rad="127000">
                <a:schemeClr val="bg1"/>
              </a:glow>
            </a:effectLst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effectLst>
                <a:glow rad="127000">
                  <a:schemeClr val="bg1"/>
                </a:glow>
              </a:effectLst>
            </a:rPr>
            <a:t>- Valor estimado</a:t>
          </a:r>
          <a:endParaRPr lang="es-CO" sz="1400" kern="1200" dirty="0">
            <a:effectLst>
              <a:glow rad="127000">
                <a:schemeClr val="bg1"/>
              </a:glow>
            </a:effectLst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effectLst>
                <a:glow rad="127000">
                  <a:schemeClr val="bg1"/>
                </a:glow>
              </a:effectLst>
            </a:rPr>
            <a:t>- Justificación de la decisión.</a:t>
          </a:r>
          <a:endParaRPr lang="es-CO" sz="1400" kern="1200" dirty="0">
            <a:effectLst>
              <a:glow rad="127000">
                <a:schemeClr val="bg1"/>
              </a:glow>
            </a:effectLst>
          </a:endParaRPr>
        </a:p>
      </dsp:txBody>
      <dsp:txXfrm>
        <a:off x="7252153" y="654203"/>
        <a:ext cx="1472475" cy="294495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4D2E7-AAF2-4739-8050-EE098FB234FD}">
      <dsp:nvSpPr>
        <dsp:cNvPr id="0" name=""/>
        <dsp:cNvSpPr/>
      </dsp:nvSpPr>
      <dsp:spPr>
        <a:xfrm>
          <a:off x="890" y="701942"/>
          <a:ext cx="738102" cy="738102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262803-8012-4050-BE59-2DB00245C10B}">
      <dsp:nvSpPr>
        <dsp:cNvPr id="0" name=""/>
        <dsp:cNvSpPr/>
      </dsp:nvSpPr>
      <dsp:spPr>
        <a:xfrm>
          <a:off x="74701" y="775752"/>
          <a:ext cx="590482" cy="590482"/>
        </a:xfrm>
        <a:prstGeom prst="pie">
          <a:avLst>
            <a:gd name="adj1" fmla="val 135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15213-AD46-4263-8E87-34E3887B2260}">
      <dsp:nvSpPr>
        <dsp:cNvPr id="0" name=""/>
        <dsp:cNvSpPr/>
      </dsp:nvSpPr>
      <dsp:spPr>
        <a:xfrm rot="16200000">
          <a:off x="-847927" y="2362673"/>
          <a:ext cx="2140498" cy="442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Candara" panose="020E0502030303020204" pitchFamily="34" charset="0"/>
            </a:rPr>
            <a:t>OBJETIVO</a:t>
          </a:r>
          <a:endParaRPr lang="es-CO" sz="2400" b="1" kern="1200" dirty="0">
            <a:latin typeface="Candara" panose="020E0502030303020204" pitchFamily="34" charset="0"/>
          </a:endParaRPr>
        </a:p>
      </dsp:txBody>
      <dsp:txXfrm>
        <a:off x="-847927" y="2362673"/>
        <a:ext cx="2140498" cy="442861"/>
      </dsp:txXfrm>
    </dsp:sp>
    <dsp:sp modelId="{4FAAD87E-327B-45AB-8F7B-90119A1E9F13}">
      <dsp:nvSpPr>
        <dsp:cNvPr id="0" name=""/>
        <dsp:cNvSpPr/>
      </dsp:nvSpPr>
      <dsp:spPr>
        <a:xfrm>
          <a:off x="517562" y="701942"/>
          <a:ext cx="1476205" cy="2952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Proporcionar orientación sobre participación en actividades de Lobby o Cabildeo con el propósito de actuar siempre transparente.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517562" y="701942"/>
        <a:ext cx="1476205" cy="2952411"/>
      </dsp:txXfrm>
    </dsp:sp>
    <dsp:sp modelId="{AC158EC4-21A3-4627-993E-05442BCD2705}">
      <dsp:nvSpPr>
        <dsp:cNvPr id="0" name=""/>
        <dsp:cNvSpPr/>
      </dsp:nvSpPr>
      <dsp:spPr>
        <a:xfrm>
          <a:off x="2245151" y="701942"/>
          <a:ext cx="738102" cy="738102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93F522-FB69-4FF3-B221-91E321D1DCAF}">
      <dsp:nvSpPr>
        <dsp:cNvPr id="0" name=""/>
        <dsp:cNvSpPr/>
      </dsp:nvSpPr>
      <dsp:spPr>
        <a:xfrm>
          <a:off x="2318961" y="775752"/>
          <a:ext cx="590482" cy="590482"/>
        </a:xfrm>
        <a:prstGeom prst="pie">
          <a:avLst>
            <a:gd name="adj1" fmla="val 10800000"/>
            <a:gd name="adj2" fmla="val 1620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7E95F-4E05-480C-9FD2-6AE9CD032C16}">
      <dsp:nvSpPr>
        <dsp:cNvPr id="0" name=""/>
        <dsp:cNvSpPr/>
      </dsp:nvSpPr>
      <dsp:spPr>
        <a:xfrm rot="16200000">
          <a:off x="1396333" y="2362673"/>
          <a:ext cx="2140498" cy="442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Candara" panose="020E0502030303020204" pitchFamily="34" charset="0"/>
            </a:rPr>
            <a:t>¿ANTE QUIEN?</a:t>
          </a:r>
          <a:endParaRPr lang="es-CO" sz="2400" b="1" kern="1200" dirty="0">
            <a:latin typeface="Candara" panose="020E0502030303020204" pitchFamily="34" charset="0"/>
          </a:endParaRPr>
        </a:p>
      </dsp:txBody>
      <dsp:txXfrm>
        <a:off x="1396333" y="2362673"/>
        <a:ext cx="2140498" cy="442861"/>
      </dsp:txXfrm>
    </dsp:sp>
    <dsp:sp modelId="{17BFABAA-0714-4813-8C45-F10507BEBD10}">
      <dsp:nvSpPr>
        <dsp:cNvPr id="0" name=""/>
        <dsp:cNvSpPr/>
      </dsp:nvSpPr>
      <dsp:spPr>
        <a:xfrm>
          <a:off x="2761823" y="701942"/>
          <a:ext cx="1476205" cy="2952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Dirigentes, funcionarios públicos, autoridades gubernamentales o cualquier ente regulador.</a:t>
          </a:r>
          <a:endParaRPr lang="es-CO" sz="1400" kern="1200" dirty="0"/>
        </a:p>
      </dsp:txBody>
      <dsp:txXfrm>
        <a:off x="2761823" y="701942"/>
        <a:ext cx="1476205" cy="2952411"/>
      </dsp:txXfrm>
    </dsp:sp>
    <dsp:sp modelId="{BB6BCF54-5E22-4B36-ADAA-D84F5A2E59B2}">
      <dsp:nvSpPr>
        <dsp:cNvPr id="0" name=""/>
        <dsp:cNvSpPr/>
      </dsp:nvSpPr>
      <dsp:spPr>
        <a:xfrm>
          <a:off x="4489411" y="657053"/>
          <a:ext cx="738102" cy="738102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0AA334-AE27-4B0B-B3C4-0C1D18B60B06}">
      <dsp:nvSpPr>
        <dsp:cNvPr id="0" name=""/>
        <dsp:cNvSpPr/>
      </dsp:nvSpPr>
      <dsp:spPr>
        <a:xfrm>
          <a:off x="4563222" y="730880"/>
          <a:ext cx="590482" cy="590482"/>
        </a:xfrm>
        <a:prstGeom prst="pie">
          <a:avLst>
            <a:gd name="adj1" fmla="val 8100000"/>
            <a:gd name="adj2" fmla="val 1620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72AF7-967D-4748-9390-7F1873A895F5}">
      <dsp:nvSpPr>
        <dsp:cNvPr id="0" name=""/>
        <dsp:cNvSpPr/>
      </dsp:nvSpPr>
      <dsp:spPr>
        <a:xfrm rot="16200000">
          <a:off x="3332736" y="2545830"/>
          <a:ext cx="2756212" cy="442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Candara" panose="020E0502030303020204" pitchFamily="34" charset="0"/>
            </a:rPr>
            <a:t>PRINCIPIOS GENERALES</a:t>
          </a:r>
          <a:endParaRPr lang="es-CO" sz="2000" b="1" kern="1200" dirty="0">
            <a:latin typeface="Candara" panose="020E0502030303020204" pitchFamily="34" charset="0"/>
          </a:endParaRPr>
        </a:p>
      </dsp:txBody>
      <dsp:txXfrm>
        <a:off x="3332736" y="2545830"/>
        <a:ext cx="2756212" cy="442861"/>
      </dsp:txXfrm>
    </dsp:sp>
    <dsp:sp modelId="{E4BF6F1F-DE03-40A2-BA56-B50F2C03FA31}">
      <dsp:nvSpPr>
        <dsp:cNvPr id="0" name=""/>
        <dsp:cNvSpPr/>
      </dsp:nvSpPr>
      <dsp:spPr>
        <a:xfrm>
          <a:off x="5006083" y="701942"/>
          <a:ext cx="1476205" cy="2952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Realizarse dentro de las prácticas e buen gobierno y lo establecido en el código de integridad.</a:t>
          </a:r>
          <a:endParaRPr lang="es-CO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La información que se comparta o los temas que se traten deben ser fiables y precisa y evitar influenciar de manera ilícita.</a:t>
          </a:r>
          <a:endParaRPr lang="es-CO" sz="1400" kern="1200" dirty="0"/>
        </a:p>
      </dsp:txBody>
      <dsp:txXfrm>
        <a:off x="5006083" y="701942"/>
        <a:ext cx="1476205" cy="2952411"/>
      </dsp:txXfrm>
    </dsp:sp>
    <dsp:sp modelId="{8C19C627-19FC-420D-8F45-B717C6D57C74}">
      <dsp:nvSpPr>
        <dsp:cNvPr id="0" name=""/>
        <dsp:cNvSpPr/>
      </dsp:nvSpPr>
      <dsp:spPr>
        <a:xfrm>
          <a:off x="6733672" y="701942"/>
          <a:ext cx="738102" cy="738102"/>
        </a:xfrm>
        <a:prstGeom prst="chord">
          <a:avLst>
            <a:gd name="adj1" fmla="val 4800000"/>
            <a:gd name="adj2" fmla="val 1680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B126D2-2AAE-43F8-9D9C-6A9F28E05412}">
      <dsp:nvSpPr>
        <dsp:cNvPr id="0" name=""/>
        <dsp:cNvSpPr/>
      </dsp:nvSpPr>
      <dsp:spPr>
        <a:xfrm>
          <a:off x="6807482" y="775752"/>
          <a:ext cx="590482" cy="590482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F4123-BB28-4641-A49C-94D55151C036}">
      <dsp:nvSpPr>
        <dsp:cNvPr id="0" name=""/>
        <dsp:cNvSpPr/>
      </dsp:nvSpPr>
      <dsp:spPr>
        <a:xfrm rot="16200000">
          <a:off x="5884854" y="2362673"/>
          <a:ext cx="2140498" cy="442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Candara" panose="020E0502030303020204" pitchFamily="34" charset="0"/>
            </a:rPr>
            <a:t>¿QUIENES? </a:t>
          </a:r>
          <a:endParaRPr lang="es-CO" sz="2400" b="1" kern="1200" dirty="0">
            <a:latin typeface="Candara" panose="020E0502030303020204" pitchFamily="34" charset="0"/>
          </a:endParaRPr>
        </a:p>
      </dsp:txBody>
      <dsp:txXfrm>
        <a:off x="5884854" y="2362673"/>
        <a:ext cx="2140498" cy="442861"/>
      </dsp:txXfrm>
    </dsp:sp>
    <dsp:sp modelId="{CB66E6D4-1A92-4CD3-9997-449884A290CF}">
      <dsp:nvSpPr>
        <dsp:cNvPr id="0" name=""/>
        <dsp:cNvSpPr/>
      </dsp:nvSpPr>
      <dsp:spPr>
        <a:xfrm>
          <a:off x="7250344" y="883914"/>
          <a:ext cx="1476205" cy="25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Colaboradores de la entidad.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Terceros personas (naturales o jurídicas) en representación de la Lotería de Bogotá.</a:t>
          </a:r>
          <a:endParaRPr lang="es-CO" sz="1400" kern="1200" dirty="0"/>
        </a:p>
      </dsp:txBody>
      <dsp:txXfrm>
        <a:off x="7250344" y="883914"/>
        <a:ext cx="1476205" cy="2588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206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4596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284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102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6983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888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1647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816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3414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333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303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593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815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329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090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299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470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426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030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9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851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1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513CB-A991-49FD-8FCC-CC62CC7C6F42}" type="datetimeFigureOut">
              <a:rPr lang="es-CO" smtClean="0"/>
              <a:t>18/03/2021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D3740-5A0E-43E6-A0D4-B8E646AC611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517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513CB-A991-49FD-8FCC-CC62CC7C6F4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18/03/2021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D3740-5A0E-43E6-A0D4-B8E646AC611D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6.xml"/><Relationship Id="rId7" Type="http://schemas.openxmlformats.org/officeDocument/2006/relationships/image" Target="../media/image2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microsoft.com/office/2007/relationships/hdphoto" Target="../media/hdphoto4.wdp"/><Relationship Id="rId7" Type="http://schemas.openxmlformats.org/officeDocument/2006/relationships/diagramColors" Target="../diagrams/colors7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5.wdp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3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microsoft.com/office/2007/relationships/hdphoto" Target="../media/hdphoto7.wdp"/><Relationship Id="rId3" Type="http://schemas.openxmlformats.org/officeDocument/2006/relationships/diagramLayout" Target="../diagrams/layout12.xml"/><Relationship Id="rId7" Type="http://schemas.openxmlformats.org/officeDocument/2006/relationships/image" Target="../media/image3.png"/><Relationship Id="rId12" Type="http://schemas.openxmlformats.org/officeDocument/2006/relationships/image" Target="../media/image38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hdphoto" Target="../media/hdphoto6.wdp"/><Relationship Id="rId5" Type="http://schemas.openxmlformats.org/officeDocument/2006/relationships/diagramColors" Target="../diagrams/colors12.xml"/><Relationship Id="rId10" Type="http://schemas.openxmlformats.org/officeDocument/2006/relationships/image" Target="../media/image37.png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3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10" Type="http://schemas.openxmlformats.org/officeDocument/2006/relationships/image" Target="../media/image35.png"/><Relationship Id="rId4" Type="http://schemas.openxmlformats.org/officeDocument/2006/relationships/diagramQuickStyle" Target="../diagrams/quickStyle13.xml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68507" y="1964267"/>
            <a:ext cx="6756721" cy="3589866"/>
          </a:xfrm>
        </p:spPr>
        <p:txBody>
          <a:bodyPr>
            <a:noAutofit/>
          </a:bodyPr>
          <a:lstStyle/>
          <a:p>
            <a:r>
              <a:rPr lang="es-MX" sz="7200" b="1" dirty="0">
                <a:solidFill>
                  <a:schemeClr val="bg1"/>
                </a:solidFill>
                <a:latin typeface="Candara" panose="020E0502030303020204" pitchFamily="34" charset="0"/>
              </a:rPr>
              <a:t>LOTERIA</a:t>
            </a:r>
            <a:r>
              <a:rPr lang="es-MX" sz="5400" b="1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br>
              <a:rPr lang="es-MX" sz="5400" b="1" dirty="0">
                <a:solidFill>
                  <a:schemeClr val="bg1"/>
                </a:solidFill>
                <a:latin typeface="Candara" panose="020E0502030303020204" pitchFamily="34" charset="0"/>
              </a:rPr>
            </a:br>
            <a:r>
              <a:rPr lang="es-MX" sz="5400" b="1" dirty="0">
                <a:solidFill>
                  <a:schemeClr val="bg1"/>
                </a:solidFill>
                <a:latin typeface="Candara" panose="020E0502030303020204" pitchFamily="34" charset="0"/>
              </a:rPr>
              <a:t>DE BOGOTA</a:t>
            </a:r>
            <a:br>
              <a:rPr lang="es-MX" sz="5400" b="1" dirty="0">
                <a:solidFill>
                  <a:schemeClr val="bg1"/>
                </a:solidFill>
                <a:latin typeface="Candara" panose="020E0502030303020204" pitchFamily="34" charset="0"/>
              </a:rPr>
            </a:br>
            <a:br>
              <a:rPr lang="es-MX" sz="5400" b="1" dirty="0">
                <a:solidFill>
                  <a:schemeClr val="bg1"/>
                </a:solidFill>
                <a:latin typeface="Candara" panose="020E0502030303020204" pitchFamily="34" charset="0"/>
              </a:rPr>
            </a:br>
            <a:r>
              <a:rPr lang="es-MX" sz="3600" b="1" dirty="0">
                <a:solidFill>
                  <a:srgbClr val="FFFF00"/>
                </a:solidFill>
                <a:latin typeface="Candara" panose="020E0502030303020204" pitchFamily="34" charset="0"/>
              </a:rPr>
              <a:t>2020</a:t>
            </a:r>
            <a:endParaRPr lang="es-CO" sz="3600" b="1" dirty="0">
              <a:solidFill>
                <a:srgbClr val="FFFF00"/>
              </a:solidFill>
              <a:latin typeface="Candara" panose="020E0502030303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5" y="399118"/>
            <a:ext cx="1118315" cy="12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80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ector recto 32"/>
          <p:cNvCxnSpPr>
            <a:stCxn id="14" idx="2"/>
          </p:cNvCxnSpPr>
          <p:nvPr/>
        </p:nvCxnSpPr>
        <p:spPr>
          <a:xfrm>
            <a:off x="4715963" y="2944338"/>
            <a:ext cx="8437" cy="967262"/>
          </a:xfrm>
          <a:prstGeom prst="line">
            <a:avLst/>
          </a:prstGeom>
          <a:ln w="76200">
            <a:solidFill>
              <a:srgbClr val="C50D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32"/>
          <p:cNvCxnSpPr/>
          <p:nvPr/>
        </p:nvCxnSpPr>
        <p:spPr>
          <a:xfrm>
            <a:off x="6374946" y="4155851"/>
            <a:ext cx="1" cy="324118"/>
          </a:xfrm>
          <a:prstGeom prst="line">
            <a:avLst/>
          </a:prstGeom>
          <a:ln w="76200">
            <a:solidFill>
              <a:srgbClr val="C50D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978403" y="3352800"/>
            <a:ext cx="0" cy="406400"/>
          </a:xfrm>
          <a:prstGeom prst="line">
            <a:avLst/>
          </a:prstGeom>
          <a:ln w="76200">
            <a:solidFill>
              <a:srgbClr val="C50D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/>
          <p:nvPr/>
        </p:nvCxnSpPr>
        <p:spPr>
          <a:xfrm>
            <a:off x="2916103" y="4155851"/>
            <a:ext cx="0" cy="406400"/>
          </a:xfrm>
          <a:prstGeom prst="line">
            <a:avLst/>
          </a:prstGeom>
          <a:ln w="76200">
            <a:solidFill>
              <a:srgbClr val="C50D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12" name="Picture 16" descr="E-salud: la salud en la era de la revolución digital ~ Almudena Seguros Blo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5" t="4064" r="23925" b="4064"/>
          <a:stretch/>
        </p:blipFill>
        <p:spPr bwMode="auto">
          <a:xfrm>
            <a:off x="7188199" y="4402667"/>
            <a:ext cx="766415" cy="74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Loterias de Colombia: BOGOTÁ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8724">
            <a:off x="1180042" y="1480006"/>
            <a:ext cx="1274231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6262116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Marco Legal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05667988"/>
              </p:ext>
            </p:extLst>
          </p:nvPr>
        </p:nvGraphicFramePr>
        <p:xfrm>
          <a:off x="402167" y="3362368"/>
          <a:ext cx="8644465" cy="1253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Rectángulo redondeado 7"/>
          <p:cNvSpPr/>
          <p:nvPr/>
        </p:nvSpPr>
        <p:spPr>
          <a:xfrm>
            <a:off x="123270" y="1711516"/>
            <a:ext cx="1710266" cy="177209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50D0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1100" dirty="0"/>
              <a:t>La Lotería de Bogotá fue creada mediante el acuerdo 81 de 1967 con carácter de </a:t>
            </a:r>
            <a:r>
              <a:rPr lang="es-MX" sz="1100" b="1" dirty="0"/>
              <a:t>EMPRESA INDUSTRIAL Y COMERCIAL DEL DISTRITO CAPITAL </a:t>
            </a:r>
            <a:r>
              <a:rPr lang="es-MX" sz="1100" dirty="0"/>
              <a:t>y se rige por el decreto 407 de 1974.</a:t>
            </a:r>
            <a:endParaRPr lang="es-CO" sz="1100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3860830" y="1718470"/>
            <a:ext cx="1710266" cy="12258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50D0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1100" b="1" dirty="0"/>
              <a:t>LEY 643 de 2001</a:t>
            </a:r>
          </a:p>
          <a:p>
            <a:pPr algn="ctr"/>
            <a:endParaRPr lang="es-MX" sz="1100" dirty="0"/>
          </a:p>
          <a:p>
            <a:pPr algn="ctr"/>
            <a:r>
              <a:rPr lang="es-MX" sz="1100" dirty="0"/>
              <a:t>Por la cual se fija el </a:t>
            </a:r>
            <a:r>
              <a:rPr lang="es-MX" sz="1100" b="1" dirty="0"/>
              <a:t>RÉGIMEN PROPIO</a:t>
            </a:r>
            <a:r>
              <a:rPr lang="es-MX" sz="1100" dirty="0"/>
              <a:t> del monopolio rentístico de juegos de suerte y azar.</a:t>
            </a:r>
            <a:endParaRPr lang="es-CO" sz="11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1953824" y="4479969"/>
            <a:ext cx="1924558" cy="195774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50D0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1100" b="1" dirty="0"/>
              <a:t>Reglamentación CHANCE</a:t>
            </a:r>
          </a:p>
          <a:p>
            <a:pPr algn="ctr"/>
            <a:endParaRPr lang="es-MX" sz="1100" dirty="0"/>
          </a:p>
          <a:p>
            <a:pPr algn="ctr"/>
            <a:r>
              <a:rPr lang="es-MX" sz="1100" b="1" dirty="0"/>
              <a:t>LEY 1 de 1982</a:t>
            </a:r>
          </a:p>
          <a:p>
            <a:pPr algn="ctr"/>
            <a:endParaRPr lang="es-MX" sz="1100" dirty="0"/>
          </a:p>
          <a:p>
            <a:pPr algn="ctr"/>
            <a:r>
              <a:rPr lang="es-MX" sz="1100" dirty="0"/>
              <a:t>Por la cual se crean nuevas fuentes de financiación para los servicios seccionales de salud a través de la Autorización de un juego de apuestas.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5519813" y="4479969"/>
            <a:ext cx="1710266" cy="103858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50D0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1100" b="1" dirty="0"/>
              <a:t>LEY 1393 de 2010</a:t>
            </a:r>
          </a:p>
          <a:p>
            <a:pPr algn="ctr"/>
            <a:endParaRPr lang="es-MX" sz="1100" dirty="0"/>
          </a:p>
          <a:p>
            <a:pPr algn="ctr"/>
            <a:r>
              <a:rPr lang="es-MX" sz="1100" dirty="0"/>
              <a:t>Por la cual se definen rentas de destinación específica para la salud.</a:t>
            </a:r>
            <a:endParaRPr lang="es-CO" sz="1100" dirty="0"/>
          </a:p>
        </p:txBody>
      </p:sp>
      <p:sp>
        <p:nvSpPr>
          <p:cNvPr id="22" name="Rectángulo redondeado 13"/>
          <p:cNvSpPr/>
          <p:nvPr/>
        </p:nvSpPr>
        <p:spPr>
          <a:xfrm>
            <a:off x="7188199" y="1749097"/>
            <a:ext cx="1791557" cy="141315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50D0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1100" b="1" dirty="0"/>
              <a:t>Decreto 1068 de 2015</a:t>
            </a:r>
          </a:p>
          <a:p>
            <a:pPr algn="ctr"/>
            <a:endParaRPr lang="es-MX" sz="1100" dirty="0"/>
          </a:p>
          <a:p>
            <a:pPr algn="ctr"/>
            <a:r>
              <a:rPr lang="es-CO" sz="1100" dirty="0"/>
              <a:t>Por medio del cual se expide el Decreto Único Reglamentario del Sector Hacienda y Crédito Público</a:t>
            </a:r>
          </a:p>
        </p:txBody>
      </p:sp>
      <p:cxnSp>
        <p:nvCxnSpPr>
          <p:cNvPr id="24" name="Conector recto 32"/>
          <p:cNvCxnSpPr/>
          <p:nvPr/>
        </p:nvCxnSpPr>
        <p:spPr>
          <a:xfrm flipH="1">
            <a:off x="8199963" y="3162250"/>
            <a:ext cx="11388" cy="605852"/>
          </a:xfrm>
          <a:prstGeom prst="line">
            <a:avLst/>
          </a:prstGeom>
          <a:ln w="76200">
            <a:solidFill>
              <a:srgbClr val="C50D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295" y="5484240"/>
            <a:ext cx="764210" cy="80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02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396" y="3441902"/>
            <a:ext cx="3811251" cy="2527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3674533" y="1659467"/>
            <a:ext cx="4720495" cy="15324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5400" b="1" dirty="0">
                <a:solidFill>
                  <a:schemeClr val="bg1"/>
                </a:solidFill>
                <a:latin typeface="Candara" panose="020E0502030303020204" pitchFamily="34" charset="0"/>
              </a:rPr>
              <a:t>ESTRUCTURA </a:t>
            </a:r>
            <a:r>
              <a:rPr lang="es-MX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ORGANIZACIONAL</a:t>
            </a:r>
            <a:endParaRPr lang="es-CO" sz="1600" b="1" dirty="0">
              <a:solidFill>
                <a:srgbClr val="FFFF00"/>
              </a:solidFill>
              <a:latin typeface="Candara" panose="020E0502030303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5" y="399118"/>
            <a:ext cx="1118315" cy="12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1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7296351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ESTRUCTURA FUNCIONAL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</a:t>
            </a:r>
          </a:p>
        </p:txBody>
      </p:sp>
      <p:grpSp>
        <p:nvGrpSpPr>
          <p:cNvPr id="128" name="Grupo 127"/>
          <p:cNvGrpSpPr/>
          <p:nvPr/>
        </p:nvGrpSpPr>
        <p:grpSpPr>
          <a:xfrm>
            <a:off x="1214514" y="1441485"/>
            <a:ext cx="7413756" cy="4888195"/>
            <a:chOff x="579217" y="1427758"/>
            <a:chExt cx="7351358" cy="5429552"/>
          </a:xfrm>
        </p:grpSpPr>
        <p:sp>
          <p:nvSpPr>
            <p:cNvPr id="2" name="Rectángulo 1"/>
            <p:cNvSpPr/>
            <p:nvPr/>
          </p:nvSpPr>
          <p:spPr>
            <a:xfrm>
              <a:off x="4307559" y="1427758"/>
              <a:ext cx="1227666" cy="38946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/>
                <a:t>ALCALDÍA MAYOR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4307559" y="2167466"/>
              <a:ext cx="1227666" cy="38946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/>
                <a:t>JUNTA DIRECTIVA</a:t>
              </a: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4307559" y="2859893"/>
              <a:ext cx="1227666" cy="38946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/>
                <a:t>GERENCIA GENERAL</a:t>
              </a: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2952892" y="2167466"/>
              <a:ext cx="967174" cy="38946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Organismos de control</a:t>
              </a: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058333" y="1666096"/>
              <a:ext cx="1480820" cy="23890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Concejo Distrital</a:t>
              </a: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058333" y="2006601"/>
              <a:ext cx="1480820" cy="24553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Contraloría Distrital</a:t>
              </a: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058333" y="2353735"/>
              <a:ext cx="1480820" cy="24553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Personería Distrital</a:t>
              </a: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1058333" y="2700869"/>
              <a:ext cx="1480820" cy="24553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Veeduría Distrital</a:t>
              </a:r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2212482" y="3266291"/>
              <a:ext cx="1480820" cy="238905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Control Interno</a:t>
              </a: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6222804" y="3278500"/>
              <a:ext cx="1625796" cy="225008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Planeación Estratégica</a:t>
              </a: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579217" y="4648192"/>
              <a:ext cx="1480820" cy="238905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Sistemas</a:t>
              </a:r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2667097" y="4648192"/>
              <a:ext cx="1480820" cy="238905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Atención al Cliente</a:t>
              </a: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6837680" y="4648192"/>
              <a:ext cx="1092895" cy="370705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Comunicación y Mercadeo</a:t>
              </a:r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1872504" y="4079097"/>
              <a:ext cx="1227666" cy="38946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/>
                <a:t>Secretaria General</a:t>
              </a: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5743577" y="4079097"/>
              <a:ext cx="1227666" cy="38946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/>
                <a:t>Subgerencia General</a:t>
              </a: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905330" y="5219006"/>
              <a:ext cx="967174" cy="3894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Talento Humano</a:t>
              </a: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1981724" y="5219006"/>
              <a:ext cx="967174" cy="3894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Financiera y Contable</a:t>
              </a: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3058118" y="5219006"/>
              <a:ext cx="967174" cy="3894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Recursos Físicos</a:t>
              </a: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905330" y="6467844"/>
              <a:ext cx="967174" cy="3894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Tesorería</a:t>
              </a:r>
            </a:p>
          </p:txBody>
        </p:sp>
        <p:sp>
          <p:nvSpPr>
            <p:cNvPr id="28" name="Rectángulo 27"/>
            <p:cNvSpPr/>
            <p:nvPr/>
          </p:nvSpPr>
          <p:spPr>
            <a:xfrm>
              <a:off x="1981724" y="6467844"/>
              <a:ext cx="967174" cy="3894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50" b="1" dirty="0">
                  <a:solidFill>
                    <a:schemeClr val="tx1"/>
                  </a:solidFill>
                </a:rPr>
                <a:t>Contabilidad</a:t>
              </a:r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3058118" y="6467844"/>
              <a:ext cx="967174" cy="3894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050" b="1" dirty="0">
                  <a:solidFill>
                    <a:schemeClr val="tx1"/>
                  </a:solidFill>
                </a:rPr>
                <a:t>Presupuesto</a:t>
              </a:r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4147917" y="6467844"/>
              <a:ext cx="967174" cy="3894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Cartera</a:t>
              </a:r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3058118" y="5715601"/>
              <a:ext cx="967174" cy="3894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SICA</a:t>
              </a:r>
            </a:p>
          </p:txBody>
        </p:sp>
        <p:sp>
          <p:nvSpPr>
            <p:cNvPr id="32" name="Rectángulo 31"/>
            <p:cNvSpPr/>
            <p:nvPr/>
          </p:nvSpPr>
          <p:spPr>
            <a:xfrm>
              <a:off x="5237495" y="5671618"/>
              <a:ext cx="967174" cy="5437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Apuestas y control de Juegos</a:t>
              </a:r>
            </a:p>
          </p:txBody>
        </p:sp>
        <p:sp>
          <p:nvSpPr>
            <p:cNvPr id="33" name="Rectángulo 32"/>
            <p:cNvSpPr/>
            <p:nvPr/>
          </p:nvSpPr>
          <p:spPr>
            <a:xfrm>
              <a:off x="6374498" y="5671618"/>
              <a:ext cx="967174" cy="5437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100" b="1" dirty="0">
                  <a:solidFill>
                    <a:schemeClr val="tx1"/>
                  </a:solidFill>
                </a:rPr>
                <a:t>Loterías</a:t>
              </a:r>
            </a:p>
          </p:txBody>
        </p:sp>
        <p:cxnSp>
          <p:nvCxnSpPr>
            <p:cNvPr id="4" name="Conector recto 3"/>
            <p:cNvCxnSpPr>
              <a:stCxn id="2" idx="2"/>
              <a:endCxn id="8" idx="0"/>
            </p:cNvCxnSpPr>
            <p:nvPr/>
          </p:nvCxnSpPr>
          <p:spPr>
            <a:xfrm>
              <a:off x="4921392" y="1817224"/>
              <a:ext cx="0" cy="350242"/>
            </a:xfrm>
            <a:prstGeom prst="line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/>
            <p:cNvCxnSpPr>
              <a:stCxn id="8" idx="2"/>
              <a:endCxn id="11" idx="0"/>
            </p:cNvCxnSpPr>
            <p:nvPr/>
          </p:nvCxnSpPr>
          <p:spPr>
            <a:xfrm>
              <a:off x="4921392" y="2556932"/>
              <a:ext cx="0" cy="302961"/>
            </a:xfrm>
            <a:prstGeom prst="line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/>
            <p:cNvCxnSpPr>
              <a:stCxn id="8" idx="1"/>
              <a:endCxn id="12" idx="3"/>
            </p:cNvCxnSpPr>
            <p:nvPr/>
          </p:nvCxnSpPr>
          <p:spPr>
            <a:xfrm flipH="1">
              <a:off x="3920066" y="2362199"/>
              <a:ext cx="387493" cy="0"/>
            </a:xfrm>
            <a:prstGeom prst="line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angular 39"/>
            <p:cNvCxnSpPr>
              <a:stCxn id="12" idx="1"/>
              <a:endCxn id="13" idx="3"/>
            </p:cNvCxnSpPr>
            <p:nvPr/>
          </p:nvCxnSpPr>
          <p:spPr>
            <a:xfrm rot="10800000">
              <a:off x="2539154" y="1785549"/>
              <a:ext cx="413739" cy="576650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angular 42"/>
            <p:cNvCxnSpPr>
              <a:stCxn id="12" idx="1"/>
              <a:endCxn id="14" idx="3"/>
            </p:cNvCxnSpPr>
            <p:nvPr/>
          </p:nvCxnSpPr>
          <p:spPr>
            <a:xfrm rot="10800000">
              <a:off x="2539154" y="2129369"/>
              <a:ext cx="413739" cy="23283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angular 45"/>
            <p:cNvCxnSpPr>
              <a:stCxn id="12" idx="1"/>
              <a:endCxn id="15" idx="3"/>
            </p:cNvCxnSpPr>
            <p:nvPr/>
          </p:nvCxnSpPr>
          <p:spPr>
            <a:xfrm rot="10800000" flipV="1">
              <a:off x="2539154" y="2362198"/>
              <a:ext cx="413739" cy="11430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angular 48"/>
            <p:cNvCxnSpPr>
              <a:stCxn id="12" idx="1"/>
              <a:endCxn id="16" idx="3"/>
            </p:cNvCxnSpPr>
            <p:nvPr/>
          </p:nvCxnSpPr>
          <p:spPr>
            <a:xfrm rot="10800000" flipV="1">
              <a:off x="2539154" y="2362198"/>
              <a:ext cx="413739" cy="461437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angular 51"/>
            <p:cNvCxnSpPr>
              <a:stCxn id="11" idx="2"/>
              <a:endCxn id="22" idx="0"/>
            </p:cNvCxnSpPr>
            <p:nvPr/>
          </p:nvCxnSpPr>
          <p:spPr>
            <a:xfrm rot="5400000">
              <a:off x="3288996" y="2446701"/>
              <a:ext cx="829738" cy="2435055"/>
            </a:xfrm>
            <a:prstGeom prst="bentConnector3">
              <a:avLst>
                <a:gd name="adj1" fmla="val 58572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angular 54"/>
            <p:cNvCxnSpPr>
              <a:stCxn id="11" idx="2"/>
              <a:endCxn id="23" idx="0"/>
            </p:cNvCxnSpPr>
            <p:nvPr/>
          </p:nvCxnSpPr>
          <p:spPr>
            <a:xfrm rot="16200000" flipH="1">
              <a:off x="5224532" y="2946219"/>
              <a:ext cx="829738" cy="1436018"/>
            </a:xfrm>
            <a:prstGeom prst="bentConnector3">
              <a:avLst>
                <a:gd name="adj1" fmla="val 58571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angular 57"/>
            <p:cNvCxnSpPr>
              <a:stCxn id="22" idx="2"/>
              <a:endCxn id="19" idx="3"/>
            </p:cNvCxnSpPr>
            <p:nvPr/>
          </p:nvCxnSpPr>
          <p:spPr>
            <a:xfrm rot="5400000">
              <a:off x="2123646" y="4404954"/>
              <a:ext cx="299082" cy="426300"/>
            </a:xfrm>
            <a:prstGeom prst="bentConnector2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angular 64"/>
            <p:cNvCxnSpPr>
              <a:stCxn id="22" idx="2"/>
              <a:endCxn id="20" idx="1"/>
            </p:cNvCxnSpPr>
            <p:nvPr/>
          </p:nvCxnSpPr>
          <p:spPr>
            <a:xfrm rot="16200000" flipH="1">
              <a:off x="2427176" y="4527724"/>
              <a:ext cx="299082" cy="180760"/>
            </a:xfrm>
            <a:prstGeom prst="bentConnector2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angular 67"/>
            <p:cNvCxnSpPr>
              <a:stCxn id="22" idx="2"/>
              <a:endCxn id="24" idx="0"/>
            </p:cNvCxnSpPr>
            <p:nvPr/>
          </p:nvCxnSpPr>
          <p:spPr>
            <a:xfrm rot="5400000">
              <a:off x="1562406" y="4295074"/>
              <a:ext cx="750443" cy="1097420"/>
            </a:xfrm>
            <a:prstGeom prst="bentConnector3">
              <a:avLst>
                <a:gd name="adj1" fmla="val 75385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ctor angular 79"/>
            <p:cNvCxnSpPr>
              <a:stCxn id="22" idx="2"/>
              <a:endCxn id="25" idx="0"/>
            </p:cNvCxnSpPr>
            <p:nvPr/>
          </p:nvCxnSpPr>
          <p:spPr>
            <a:xfrm rot="5400000">
              <a:off x="2100603" y="4833271"/>
              <a:ext cx="750443" cy="21026"/>
            </a:xfrm>
            <a:prstGeom prst="bentConnector3">
              <a:avLst>
                <a:gd name="adj1" fmla="val 75385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angular 82"/>
            <p:cNvCxnSpPr>
              <a:stCxn id="22" idx="2"/>
              <a:endCxn id="26" idx="0"/>
            </p:cNvCxnSpPr>
            <p:nvPr/>
          </p:nvCxnSpPr>
          <p:spPr>
            <a:xfrm rot="16200000" flipH="1">
              <a:off x="2638800" y="4316100"/>
              <a:ext cx="750443" cy="1055368"/>
            </a:xfrm>
            <a:prstGeom prst="bentConnector3">
              <a:avLst>
                <a:gd name="adj1" fmla="val 76401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ector recto 85"/>
            <p:cNvCxnSpPr>
              <a:stCxn id="26" idx="2"/>
              <a:endCxn id="31" idx="0"/>
            </p:cNvCxnSpPr>
            <p:nvPr/>
          </p:nvCxnSpPr>
          <p:spPr>
            <a:xfrm>
              <a:off x="3541706" y="5608472"/>
              <a:ext cx="0" cy="107129"/>
            </a:xfrm>
            <a:prstGeom prst="line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angular 88"/>
            <p:cNvCxnSpPr>
              <a:stCxn id="25" idx="2"/>
              <a:endCxn id="27" idx="0"/>
            </p:cNvCxnSpPr>
            <p:nvPr/>
          </p:nvCxnSpPr>
          <p:spPr>
            <a:xfrm rot="5400000">
              <a:off x="1497428" y="5499961"/>
              <a:ext cx="859372" cy="1076394"/>
            </a:xfrm>
            <a:prstGeom prst="bentConnector3">
              <a:avLst>
                <a:gd name="adj1" fmla="val 80978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angular 91"/>
            <p:cNvCxnSpPr>
              <a:stCxn id="25" idx="2"/>
              <a:endCxn id="28" idx="0"/>
            </p:cNvCxnSpPr>
            <p:nvPr/>
          </p:nvCxnSpPr>
          <p:spPr>
            <a:xfrm rot="5400000">
              <a:off x="2035625" y="6038158"/>
              <a:ext cx="859372" cy="12700"/>
            </a:xfrm>
            <a:prstGeom prst="bentConnector3">
              <a:avLst>
                <a:gd name="adj1" fmla="val 81212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ctor angular 94"/>
            <p:cNvCxnSpPr>
              <a:stCxn id="25" idx="2"/>
              <a:endCxn id="29" idx="0"/>
            </p:cNvCxnSpPr>
            <p:nvPr/>
          </p:nvCxnSpPr>
          <p:spPr>
            <a:xfrm rot="16200000" flipH="1">
              <a:off x="2573822" y="5499961"/>
              <a:ext cx="859372" cy="1076394"/>
            </a:xfrm>
            <a:prstGeom prst="bentConnector3">
              <a:avLst>
                <a:gd name="adj1" fmla="val 82325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ector angular 97"/>
            <p:cNvCxnSpPr>
              <a:stCxn id="25" idx="2"/>
              <a:endCxn id="30" idx="0"/>
            </p:cNvCxnSpPr>
            <p:nvPr/>
          </p:nvCxnSpPr>
          <p:spPr>
            <a:xfrm rot="16200000" flipH="1">
              <a:off x="3118721" y="4955061"/>
              <a:ext cx="859372" cy="2166193"/>
            </a:xfrm>
            <a:prstGeom prst="bentConnector3">
              <a:avLst>
                <a:gd name="adj1" fmla="val 81831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ector angular 100"/>
            <p:cNvCxnSpPr>
              <a:stCxn id="11" idx="2"/>
              <a:endCxn id="17" idx="3"/>
            </p:cNvCxnSpPr>
            <p:nvPr/>
          </p:nvCxnSpPr>
          <p:spPr>
            <a:xfrm rot="5400000">
              <a:off x="4239155" y="2703506"/>
              <a:ext cx="136385" cy="1228090"/>
            </a:xfrm>
            <a:prstGeom prst="bentConnector2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angular 103"/>
            <p:cNvCxnSpPr>
              <a:stCxn id="11" idx="2"/>
              <a:endCxn id="18" idx="1"/>
            </p:cNvCxnSpPr>
            <p:nvPr/>
          </p:nvCxnSpPr>
          <p:spPr>
            <a:xfrm rot="16200000" flipH="1">
              <a:off x="5501276" y="2669475"/>
              <a:ext cx="141645" cy="1301412"/>
            </a:xfrm>
            <a:prstGeom prst="bentConnector2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ector angular 106"/>
            <p:cNvCxnSpPr>
              <a:stCxn id="23" idx="2"/>
              <a:endCxn id="33" idx="0"/>
            </p:cNvCxnSpPr>
            <p:nvPr/>
          </p:nvCxnSpPr>
          <p:spPr>
            <a:xfrm rot="16200000" flipH="1">
              <a:off x="6006220" y="4819752"/>
              <a:ext cx="1203054" cy="500675"/>
            </a:xfrm>
            <a:prstGeom prst="bentConnector3">
              <a:avLst>
                <a:gd name="adj1" fmla="val 70637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ector angular 109"/>
            <p:cNvCxnSpPr>
              <a:stCxn id="23" idx="2"/>
              <a:endCxn id="32" idx="0"/>
            </p:cNvCxnSpPr>
            <p:nvPr/>
          </p:nvCxnSpPr>
          <p:spPr>
            <a:xfrm rot="5400000">
              <a:off x="5437720" y="4751927"/>
              <a:ext cx="1203054" cy="636328"/>
            </a:xfrm>
            <a:prstGeom prst="bentConnector3">
              <a:avLst>
                <a:gd name="adj1" fmla="val 70637"/>
              </a:avLst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ector angular 112"/>
            <p:cNvCxnSpPr>
              <a:stCxn id="23" idx="2"/>
              <a:endCxn id="21" idx="1"/>
            </p:cNvCxnSpPr>
            <p:nvPr/>
          </p:nvCxnSpPr>
          <p:spPr>
            <a:xfrm rot="16200000" flipH="1">
              <a:off x="6415054" y="4410919"/>
              <a:ext cx="364982" cy="480270"/>
            </a:xfrm>
            <a:prstGeom prst="bentConnector2">
              <a:avLst/>
            </a:prstGeom>
            <a:ln w="28575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861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7296351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PLANTA DE PERSONAL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4" name="Picture 2" descr="Resultado de imagen para recurso human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3"/>
          <a:stretch/>
        </p:blipFill>
        <p:spPr bwMode="auto">
          <a:xfrm>
            <a:off x="739439" y="1785414"/>
            <a:ext cx="3844702" cy="239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6"/>
          <p:cNvSpPr txBox="1"/>
          <p:nvPr/>
        </p:nvSpPr>
        <p:spPr>
          <a:xfrm>
            <a:off x="5283664" y="2255574"/>
            <a:ext cx="3285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Cargos provistos </a:t>
            </a:r>
          </a:p>
        </p:txBody>
      </p:sp>
      <p:graphicFrame>
        <p:nvGraphicFramePr>
          <p:cNvPr id="6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506849"/>
              </p:ext>
            </p:extLst>
          </p:nvPr>
        </p:nvGraphicFramePr>
        <p:xfrm>
          <a:off x="5283664" y="2626756"/>
          <a:ext cx="3305175" cy="3530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178531"/>
              </p:ext>
            </p:extLst>
          </p:nvPr>
        </p:nvGraphicFramePr>
        <p:xfrm>
          <a:off x="886965" y="4178776"/>
          <a:ext cx="3549650" cy="1124744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320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916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TIPO DE VINCULACIÓN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NO. CARGOS</a:t>
                      </a:r>
                      <a:endParaRPr lang="es-CO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996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Empleados públicos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916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</a:rPr>
                        <a:t>Trabajadores oficiales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</a:rPr>
                        <a:t>39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916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</a:rPr>
                        <a:t>Total cargos provistos</a:t>
                      </a:r>
                      <a:endParaRPr lang="es-CO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44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CuadroTexto 6"/>
          <p:cNvSpPr txBox="1"/>
          <p:nvPr/>
        </p:nvSpPr>
        <p:spPr>
          <a:xfrm>
            <a:off x="5283664" y="1451944"/>
            <a:ext cx="3285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rgbClr val="C00000"/>
                </a:solidFill>
                <a:latin typeface="Candara" panose="020E0502030303020204" pitchFamily="34" charset="0"/>
              </a:rPr>
              <a:t>55 CARGOS </a:t>
            </a:r>
          </a:p>
        </p:txBody>
      </p:sp>
    </p:spTree>
    <p:extLst>
      <p:ext uri="{BB962C8B-B14F-4D97-AF65-F5344CB8AC3E}">
        <p14:creationId xmlns:p14="http://schemas.microsoft.com/office/powerpoint/2010/main" val="222532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7296351" cy="1135478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latin typeface="Candara" panose="020E0502030303020204" pitchFamily="34" charset="0"/>
              </a:rPr>
              <a:t>GESTIÓN MISIONAL</a:t>
            </a:r>
            <a:endParaRPr lang="es-CO" sz="2400" b="1" dirty="0">
              <a:latin typeface="Candara" panose="020E0502030303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pic>
        <p:nvPicPr>
          <p:cNvPr id="5" name="Picture 2" descr="Resultado de imagen para explotacion de juegos de suerte y az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2400"/>
            <a:ext cx="2378881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a 2"/>
          <p:cNvGraphicFramePr/>
          <p:nvPr>
            <p:extLst>
              <p:ext uri="{D42A27DB-BD31-4B8C-83A1-F6EECF244321}">
                <p14:modId xmlns:p14="http://schemas.microsoft.com/office/powerpoint/2010/main" val="3276299324"/>
              </p:ext>
            </p:extLst>
          </p:nvPr>
        </p:nvGraphicFramePr>
        <p:xfrm>
          <a:off x="1921681" y="16129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98304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5059849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CADENA DE VALOR </a:t>
            </a:r>
            <a:r>
              <a:rPr lang="es-CO" sz="24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760631459"/>
              </p:ext>
            </p:extLst>
          </p:nvPr>
        </p:nvGraphicFramePr>
        <p:xfrm>
          <a:off x="0" y="325641"/>
          <a:ext cx="9152467" cy="6256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2" name="Picture 2" descr="Ley | Icono Grat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01" y="1327920"/>
            <a:ext cx="811213" cy="81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Carrito de la compra con el producto interior | Icono Grati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008" y="1345897"/>
            <a:ext cx="6572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Variedad - Iconos gratis de forma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150" y="1340870"/>
            <a:ext cx="667280" cy="66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Distribución icono vectorial gratis diseñado por Darius Dan | Iconos,  Disenos de unas, Icono gratis"/>
          <p:cNvPicPr>
            <a:picLocks noChangeAspect="1" noChangeArrowheads="1"/>
          </p:cNvPicPr>
          <p:nvPr/>
        </p:nvPicPr>
        <p:blipFill rotWithShape="1"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6" r="19006"/>
          <a:stretch/>
        </p:blipFill>
        <p:spPr bwMode="auto">
          <a:xfrm>
            <a:off x="4860964" y="1359323"/>
            <a:ext cx="883670" cy="74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House Sale Comments - Casa En Venta Icono Clipart - Full Size Clipart  (#1293197) - PinClipart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027" y="1340870"/>
            <a:ext cx="646769" cy="5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 descr="Dibujo De Rifa Para Colorear - Ultra Coloring Pages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0" b="2572"/>
          <a:stretch/>
        </p:blipFill>
        <p:spPr bwMode="auto">
          <a:xfrm>
            <a:off x="7342778" y="1312940"/>
            <a:ext cx="931485" cy="85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4 Conector recto"/>
          <p:cNvCxnSpPr/>
          <p:nvPr/>
        </p:nvCxnSpPr>
        <p:spPr>
          <a:xfrm flipV="1">
            <a:off x="3111500" y="4165600"/>
            <a:ext cx="344508" cy="3556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857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/>
          <p:cNvSpPr/>
          <p:nvPr/>
        </p:nvSpPr>
        <p:spPr>
          <a:xfrm>
            <a:off x="5249333" y="1058333"/>
            <a:ext cx="3725101" cy="4447831"/>
          </a:xfrm>
          <a:prstGeom prst="roundRect">
            <a:avLst>
              <a:gd name="adj" fmla="val 780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0" y="1146845"/>
            <a:ext cx="3281562" cy="38271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5059849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DISTRIBUIDORES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938493"/>
              </p:ext>
            </p:extLst>
          </p:nvPr>
        </p:nvGraphicFramePr>
        <p:xfrm>
          <a:off x="1833709" y="3811407"/>
          <a:ext cx="3163261" cy="250472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82961">
                  <a:extLst>
                    <a:ext uri="{9D8B030D-6E8A-4147-A177-3AD203B41FA5}">
                      <a16:colId xmlns:a16="http://schemas.microsoft.com/office/drawing/2014/main" val="3240546872"/>
                    </a:ext>
                  </a:extLst>
                </a:gridCol>
                <a:gridCol w="1480300">
                  <a:extLst>
                    <a:ext uri="{9D8B030D-6E8A-4147-A177-3AD203B41FA5}">
                      <a16:colId xmlns:a16="http://schemas.microsoft.com/office/drawing/2014/main" val="4181568040"/>
                    </a:ext>
                  </a:extLst>
                </a:gridCol>
              </a:tblGrid>
              <a:tr h="400406">
                <a:tc>
                  <a:txBody>
                    <a:bodyPr/>
                    <a:lstStyle/>
                    <a:p>
                      <a:pPr algn="ctr"/>
                      <a:r>
                        <a:rPr lang="es-CO" sz="1200" dirty="0"/>
                        <a:t>DISTRIBUIDORES </a:t>
                      </a:r>
                    </a:p>
                    <a:p>
                      <a:pPr algn="ctr"/>
                      <a:r>
                        <a:rPr lang="es-CO" sz="1200" dirty="0"/>
                        <a:t>PRINCIPALES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dirty="0"/>
                        <a:t>REGIONES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783035"/>
                  </a:ext>
                </a:extLst>
              </a:tr>
              <a:tr h="520528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/>
                        <a:t>Red comercial de juegos y servicios de Colombia S.A.S.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dirty="0"/>
                        <a:t>Bogotá – Antioquia </a:t>
                      </a:r>
                      <a:r>
                        <a:rPr lang="es-CO" sz="1100" baseline="0" dirty="0"/>
                        <a:t>Meta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1271409"/>
                  </a:ext>
                </a:extLst>
              </a:tr>
              <a:tr h="597043">
                <a:tc>
                  <a:txBody>
                    <a:bodyPr/>
                    <a:lstStyle/>
                    <a:p>
                      <a:pPr algn="ctr"/>
                      <a:r>
                        <a:rPr lang="es-MX" sz="1100" dirty="0"/>
                        <a:t>Grupo empresarial en línea S.A.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s-CO" sz="1100" dirty="0"/>
                        <a:t>Bogotá - Boyacá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s-CO" sz="1100" dirty="0"/>
                        <a:t>Amazonas - Putumayo</a:t>
                      </a:r>
                      <a:endParaRPr lang="es-CO" sz="1100" baseline="0" dirty="0"/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s-CO" sz="1100" baseline="0" dirty="0"/>
                        <a:t>Nariño</a:t>
                      </a:r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8634587"/>
                  </a:ext>
                </a:extLst>
              </a:tr>
              <a:tr h="597043">
                <a:tc>
                  <a:txBody>
                    <a:bodyPr/>
                    <a:lstStyle/>
                    <a:p>
                      <a:pPr algn="ctr"/>
                      <a:r>
                        <a:rPr lang="es-CO" sz="1100" dirty="0" err="1"/>
                        <a:t>LotiColombia</a:t>
                      </a:r>
                      <a:r>
                        <a:rPr lang="es-CO" sz="1100" dirty="0"/>
                        <a:t> S.A.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dirty="0"/>
                        <a:t>Antioquia - Huila</a:t>
                      </a:r>
                    </a:p>
                    <a:p>
                      <a:pPr algn="ctr"/>
                      <a:r>
                        <a:rPr lang="es-CO" sz="1100" dirty="0"/>
                        <a:t>Meta - Cauca</a:t>
                      </a:r>
                    </a:p>
                    <a:p>
                      <a:pPr algn="ctr"/>
                      <a:r>
                        <a:rPr lang="es-CO" sz="1100" dirty="0"/>
                        <a:t>Valle del Cauca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836256"/>
                  </a:ext>
                </a:extLst>
              </a:tr>
              <a:tr h="226897">
                <a:tc>
                  <a:txBody>
                    <a:bodyPr/>
                    <a:lstStyle/>
                    <a:p>
                      <a:pPr algn="ctr"/>
                      <a:r>
                        <a:rPr lang="es-CO" sz="1100" dirty="0" err="1"/>
                        <a:t>MultiLoterias</a:t>
                      </a:r>
                      <a:r>
                        <a:rPr lang="es-CO" sz="1100" baseline="0" dirty="0"/>
                        <a:t> S.A.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100" dirty="0"/>
                        <a:t>Atlántico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9415138"/>
                  </a:ext>
                </a:extLst>
              </a:tr>
            </a:tbl>
          </a:graphicData>
        </a:graphic>
      </p:graphicFrame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2794306979"/>
              </p:ext>
            </p:extLst>
          </p:nvPr>
        </p:nvGraphicFramePr>
        <p:xfrm>
          <a:off x="5312831" y="683489"/>
          <a:ext cx="3725101" cy="4346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ángulo 4"/>
          <p:cNvSpPr/>
          <p:nvPr/>
        </p:nvSpPr>
        <p:spPr>
          <a:xfrm>
            <a:off x="5469464" y="4890611"/>
            <a:ext cx="341183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>
                <a:solidFill>
                  <a:srgbClr val="000000"/>
                </a:solidFill>
                <a:latin typeface="Arial" panose="020B0604020202020204" pitchFamily="34" charset="0"/>
              </a:rPr>
              <a:t>El </a:t>
            </a:r>
            <a:r>
              <a:rPr lang="es-MX" sz="2000" b="1" dirty="0">
                <a:solidFill>
                  <a:srgbClr val="C00000"/>
                </a:solidFill>
                <a:latin typeface="Arial" panose="020B0604020202020204" pitchFamily="34" charset="0"/>
              </a:rPr>
              <a:t>50%</a:t>
            </a:r>
            <a:r>
              <a:rPr lang="es-MX" sz="1400" b="1" dirty="0">
                <a:solidFill>
                  <a:srgbClr val="000000"/>
                </a:solidFill>
                <a:latin typeface="Arial" panose="020B0604020202020204" pitchFamily="34" charset="0"/>
              </a:rPr>
              <a:t> de las ventas está centrada tan solo en 4 distribuidores </a:t>
            </a:r>
            <a:endParaRPr lang="es-CO" sz="1400" b="1" dirty="0"/>
          </a:p>
        </p:txBody>
      </p:sp>
    </p:spTree>
    <p:extLst>
      <p:ext uri="{BB962C8B-B14F-4D97-AF65-F5344CB8AC3E}">
        <p14:creationId xmlns:p14="http://schemas.microsoft.com/office/powerpoint/2010/main" val="1151427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69" y="1737524"/>
            <a:ext cx="3479259" cy="40754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5059849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LOTERÍAS DEL PAÍS</a:t>
            </a:r>
            <a:endParaRPr lang="es-CO" sz="2400" b="1" dirty="0">
              <a:latin typeface="Candara" panose="020E0502030303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3454400" y="1372821"/>
            <a:ext cx="3383280" cy="1135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latin typeface="Candara" panose="020E0502030303020204" pitchFamily="34" charset="0"/>
              </a:rPr>
              <a:t>El 48% del mercado pertenece a 3</a:t>
            </a:r>
          </a:p>
          <a:p>
            <a:pPr algn="ctr"/>
            <a:r>
              <a:rPr lang="es-MX" sz="1600" b="1" dirty="0">
                <a:latin typeface="Candara" panose="020E0502030303020204" pitchFamily="34" charset="0"/>
              </a:rPr>
              <a:t>loterías del país</a:t>
            </a:r>
            <a:endParaRPr lang="es-CO" sz="1000" b="1" dirty="0">
              <a:latin typeface="Candara" panose="020E0502030303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3266440" y="943809"/>
            <a:ext cx="3383280" cy="406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b="1" dirty="0">
                <a:solidFill>
                  <a:srgbClr val="C00000"/>
                </a:solidFill>
                <a:latin typeface="Candara" panose="020E0502030303020204" pitchFamily="34" charset="0"/>
              </a:rPr>
              <a:t>CUOTA DE MERCADO</a:t>
            </a:r>
            <a:endParaRPr lang="es-CO" sz="12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1" b="97351" l="0" r="9497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4399" y="2490531"/>
            <a:ext cx="3884771" cy="384236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8687" y="938578"/>
            <a:ext cx="1581395" cy="349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38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123" y="2277412"/>
            <a:ext cx="1203320" cy="135829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727" y="1344217"/>
            <a:ext cx="2007233" cy="112781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45577" y="2956559"/>
            <a:ext cx="1092199" cy="873761"/>
          </a:xfrm>
        </p:spPr>
        <p:txBody>
          <a:bodyPr>
            <a:noAutofit/>
          </a:bodyPr>
          <a:lstStyle/>
          <a:p>
            <a:pPr algn="ctr"/>
            <a:r>
              <a:rPr lang="es-CO" sz="4800" b="1" dirty="0">
                <a:latin typeface="Candara" panose="020E0502030303020204" pitchFamily="34" charset="0"/>
              </a:rPr>
              <a:t>Vs</a:t>
            </a:r>
            <a:endParaRPr lang="es-CO" sz="3200" b="1" dirty="0">
              <a:latin typeface="Candara" panose="020E0502030303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995433429"/>
              </p:ext>
            </p:extLst>
          </p:nvPr>
        </p:nvGraphicFramePr>
        <p:xfrm>
          <a:off x="4937776" y="2631440"/>
          <a:ext cx="4013183" cy="384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1478270955"/>
              </p:ext>
            </p:extLst>
          </p:nvPr>
        </p:nvGraphicFramePr>
        <p:xfrm>
          <a:off x="-452175" y="1454805"/>
          <a:ext cx="4516192" cy="3271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37729" y="4929973"/>
            <a:ext cx="2936384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 dirty="0"/>
              <a:t>37,88% excedentes y gastos de funcionamiento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325881" y="268151"/>
            <a:ext cx="7706359" cy="1135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600" b="1" dirty="0">
                <a:latin typeface="Candara" panose="020E0502030303020204" pitchFamily="34" charset="0"/>
              </a:rPr>
              <a:t>DISTRIBUCIÓN RECURSOS POR JUEGO</a:t>
            </a:r>
            <a:br>
              <a:rPr lang="es-CO" sz="3600" b="1" dirty="0">
                <a:latin typeface="Candara" panose="020E0502030303020204" pitchFamily="34" charset="0"/>
              </a:rPr>
            </a:br>
            <a:r>
              <a:rPr lang="es-CO" sz="2000" b="1" dirty="0">
                <a:latin typeface="Candara" panose="020E0502030303020204" pitchFamily="34" charset="0"/>
              </a:rPr>
              <a:t>LOTERÍA DE BOGOTÁ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4846319" y="5386194"/>
            <a:ext cx="589282" cy="454950"/>
            <a:chOff x="1675825" y="3280851"/>
            <a:chExt cx="454950" cy="454950"/>
          </a:xfrm>
          <a:solidFill>
            <a:schemeClr val="bg1">
              <a:lumMod val="75000"/>
            </a:schemeClr>
          </a:solidFill>
        </p:grpSpPr>
        <p:sp>
          <p:nvSpPr>
            <p:cNvPr id="13" name="Rectángulo redondeado 12"/>
            <p:cNvSpPr/>
            <p:nvPr/>
          </p:nvSpPr>
          <p:spPr>
            <a:xfrm>
              <a:off x="1675825" y="3280851"/>
              <a:ext cx="454950" cy="4549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uadroTexto 13"/>
            <p:cNvSpPr txBox="1"/>
            <p:nvPr/>
          </p:nvSpPr>
          <p:spPr>
            <a:xfrm>
              <a:off x="1698034" y="3303060"/>
              <a:ext cx="410532" cy="41053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050" kern="1200" dirty="0">
                  <a:solidFill>
                    <a:schemeClr val="tx1"/>
                  </a:solidFill>
                </a:rPr>
                <a:t>68% 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050" kern="1200" dirty="0">
                  <a:solidFill>
                    <a:schemeClr val="tx1"/>
                  </a:solidFill>
                </a:rPr>
                <a:t>ADRES</a:t>
              </a:r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5928335" y="6284989"/>
            <a:ext cx="863615" cy="454950"/>
            <a:chOff x="2228405" y="4237948"/>
            <a:chExt cx="454950" cy="454950"/>
          </a:xfrm>
          <a:solidFill>
            <a:schemeClr val="bg1">
              <a:lumMod val="75000"/>
            </a:schemeClr>
          </a:solidFill>
        </p:grpSpPr>
        <p:sp>
          <p:nvSpPr>
            <p:cNvPr id="16" name="Rectángulo redondeado 15"/>
            <p:cNvSpPr/>
            <p:nvPr/>
          </p:nvSpPr>
          <p:spPr>
            <a:xfrm>
              <a:off x="2228405" y="4237948"/>
              <a:ext cx="454950" cy="4549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CuadroTexto 16"/>
            <p:cNvSpPr txBox="1"/>
            <p:nvPr/>
          </p:nvSpPr>
          <p:spPr>
            <a:xfrm>
              <a:off x="2250615" y="4260157"/>
              <a:ext cx="410532" cy="41053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050" kern="1200" dirty="0">
                  <a:solidFill>
                    <a:schemeClr val="tx1"/>
                  </a:solidFill>
                </a:rPr>
                <a:t>7% COLCIENCIAS</a:t>
              </a:r>
            </a:p>
          </p:txBody>
        </p:sp>
      </p:grpSp>
      <p:sp>
        <p:nvSpPr>
          <p:cNvPr id="19" name="Rectángulo redondeado 18"/>
          <p:cNvSpPr/>
          <p:nvPr/>
        </p:nvSpPr>
        <p:spPr>
          <a:xfrm>
            <a:off x="4937776" y="6057514"/>
            <a:ext cx="558780" cy="45495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CuadroTexto 19"/>
          <p:cNvSpPr txBox="1"/>
          <p:nvPr/>
        </p:nvSpPr>
        <p:spPr>
          <a:xfrm>
            <a:off x="5140960" y="6169573"/>
            <a:ext cx="558780" cy="4105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1050" kern="1200" dirty="0">
                <a:solidFill>
                  <a:schemeClr val="tx1"/>
                </a:solidFill>
              </a:rPr>
              <a:t>25%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1050" kern="1200" dirty="0">
                <a:solidFill>
                  <a:schemeClr val="tx1"/>
                </a:solidFill>
              </a:rPr>
              <a:t> FFDS</a:t>
            </a:r>
          </a:p>
        </p:txBody>
      </p:sp>
    </p:spTree>
    <p:extLst>
      <p:ext uri="{BB962C8B-B14F-4D97-AF65-F5344CB8AC3E}">
        <p14:creationId xmlns:p14="http://schemas.microsoft.com/office/powerpoint/2010/main" val="215154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ctores del sector salud participaron en primera Mesa Virtual por la Salu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1" y="1736687"/>
            <a:ext cx="7507040" cy="422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3481" y="115751"/>
            <a:ext cx="7970520" cy="1135478"/>
          </a:xfrm>
        </p:spPr>
        <p:txBody>
          <a:bodyPr>
            <a:normAutofit/>
          </a:bodyPr>
          <a:lstStyle/>
          <a:p>
            <a:r>
              <a:rPr lang="es-CO" sz="3600" b="1" dirty="0">
                <a:latin typeface="Candara" panose="020E0502030303020204" pitchFamily="34" charset="0"/>
              </a:rPr>
              <a:t>TRANSFERENCIAS AL SECTOR SALUD</a:t>
            </a:r>
            <a:br>
              <a:rPr lang="es-CO" sz="3600" b="1" dirty="0">
                <a:latin typeface="Candara" panose="020E0502030303020204" pitchFamily="34" charset="0"/>
              </a:rPr>
            </a:br>
            <a:r>
              <a:rPr lang="es-CO" sz="20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65197"/>
              </p:ext>
            </p:extLst>
          </p:nvPr>
        </p:nvGraphicFramePr>
        <p:xfrm>
          <a:off x="2322231" y="4770444"/>
          <a:ext cx="4508500" cy="1783875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314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6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9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0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06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ENTIDAD</a:t>
                      </a:r>
                      <a:endParaRPr lang="es-CO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APUESTAS PERMANENTES</a:t>
                      </a:r>
                      <a:endParaRPr lang="es-CO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LOTERÍA</a:t>
                      </a:r>
                      <a:endParaRPr lang="es-CO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60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D.E</a:t>
                      </a:r>
                      <a:endParaRPr lang="es-CO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CADUCOS</a:t>
                      </a:r>
                      <a:endParaRPr lang="es-CO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12%</a:t>
                      </a:r>
                      <a:endParaRPr lang="es-CO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CADUCOS</a:t>
                      </a:r>
                      <a:endParaRPr lang="es-CO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4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Fondo Financiero Distrital de Salud 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18%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 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25%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 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4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Secretaria Salud de Cundinamarca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60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ADRES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68%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100%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68%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100%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60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COLCIENCIAS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7%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>
                          <a:effectLst/>
                        </a:rPr>
                        <a:t> 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60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TOTAL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100%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100%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100%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u="none" strike="noStrike" dirty="0">
                          <a:effectLst/>
                        </a:rPr>
                        <a:t>100%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5434884" y="4030427"/>
            <a:ext cx="316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400" dirty="0"/>
              <a:t>Cifras expresadas en millones de pesos</a:t>
            </a:r>
          </a:p>
          <a:p>
            <a:pPr algn="r"/>
            <a:r>
              <a:rPr lang="es-CO" sz="1400" dirty="0"/>
              <a:t>Corte dic 2020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373121"/>
              </p:ext>
            </p:extLst>
          </p:nvPr>
        </p:nvGraphicFramePr>
        <p:xfrm>
          <a:off x="3625849" y="1400117"/>
          <a:ext cx="5321301" cy="2447925"/>
        </p:xfrm>
        <a:graphic>
          <a:graphicData uri="http://schemas.openxmlformats.org/drawingml/2006/table">
            <a:tbl>
              <a:tblPr/>
              <a:tblGrid>
                <a:gridCol w="3036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1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1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2.018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2.019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2.020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 lotería 12%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$ 7.309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$ 7.503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$ 5.811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Juegos promocionales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$ 848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$ 803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$ 256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Impuesto a ganadores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$ 3.697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$ 4.141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$ 1.951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Impuesto foráneas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$ 2.721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$ 2.802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$ 2.170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75% Caducos Lotería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$ 1.306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$ 2.399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$ 658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excedentes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$ 1.426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$ 15.881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$ 19.074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$ 10.846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Derechos de explotación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$ 56.943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$ 54.368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$ 41.817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75% Caducos Chance o AP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$ 6.150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$ 6.410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$ 3.794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$ 63.093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$ 60.778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$ 45.611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$ 78.974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$ 79.852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$ 56.457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700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trol de ingresos y gastos - El primer paso en tus finanzas personal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" b="19598"/>
          <a:stretch/>
        </p:blipFill>
        <p:spPr bwMode="auto">
          <a:xfrm>
            <a:off x="2334607" y="1664275"/>
            <a:ext cx="5999010" cy="295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3481" y="115751"/>
            <a:ext cx="7970520" cy="1135478"/>
          </a:xfrm>
        </p:spPr>
        <p:txBody>
          <a:bodyPr>
            <a:normAutofit/>
          </a:bodyPr>
          <a:lstStyle/>
          <a:p>
            <a:r>
              <a:rPr lang="es-CO" sz="3600" b="1" dirty="0">
                <a:latin typeface="Candara" panose="020E0502030303020204" pitchFamily="34" charset="0"/>
              </a:rPr>
              <a:t>INGRESOS LOTERÍA DE BOGOTÁ</a:t>
            </a:r>
            <a:br>
              <a:rPr lang="es-CO" sz="3600" b="1" dirty="0">
                <a:latin typeface="Candara" panose="020E0502030303020204" pitchFamily="34" charset="0"/>
              </a:rPr>
            </a:br>
            <a:r>
              <a:rPr lang="es-CO" sz="20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208226" y="5670615"/>
            <a:ext cx="435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/>
              <a:t>Cifras expresadas en millones de pesos – Corte Diciembre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496"/>
              </p:ext>
            </p:extLst>
          </p:nvPr>
        </p:nvGraphicFramePr>
        <p:xfrm>
          <a:off x="208225" y="3603690"/>
          <a:ext cx="4445000" cy="2066925"/>
        </p:xfrm>
        <a:graphic>
          <a:graphicData uri="http://schemas.openxmlformats.org/drawingml/2006/table">
            <a:tbl>
              <a:tblPr/>
              <a:tblGrid>
                <a:gridCol w="233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PRODUCTO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CONCEPTO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INGRESO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Apuestas permanentes o chance ($1.762 mill)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Pemios caducos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$ 1.257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Gastos de admon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$ 418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Gastos formularios*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promocionales y rifas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Gastos de administración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Lotería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Premios caducos Lotería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$ 219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Ingresos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$ 2.256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3555779" y="5852679"/>
            <a:ext cx="100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*</a:t>
            </a:r>
            <a:r>
              <a:rPr lang="es-CO" sz="1200" dirty="0"/>
              <a:t>Corte Julio </a:t>
            </a:r>
          </a:p>
        </p:txBody>
      </p:sp>
    </p:spTree>
    <p:extLst>
      <p:ext uri="{BB962C8B-B14F-4D97-AF65-F5344CB8AC3E}">
        <p14:creationId xmlns:p14="http://schemas.microsoft.com/office/powerpoint/2010/main" val="3200611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21613" y="3121627"/>
            <a:ext cx="6756721" cy="2187615"/>
          </a:xfrm>
        </p:spPr>
        <p:txBody>
          <a:bodyPr>
            <a:noAutofit/>
          </a:bodyPr>
          <a:lstStyle/>
          <a:p>
            <a:r>
              <a:rPr lang="es-MX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DEFINICIÓN DEL PLAN </a:t>
            </a:r>
            <a:r>
              <a:rPr lang="es-MX" sz="7200" b="1" dirty="0">
                <a:solidFill>
                  <a:schemeClr val="bg1"/>
                </a:solidFill>
                <a:latin typeface="Candara" panose="020E0502030303020204" pitchFamily="34" charset="0"/>
              </a:rPr>
              <a:t>ESTRATÉGICO </a:t>
            </a:r>
            <a:br>
              <a:rPr lang="es-MX" sz="7200" b="1" dirty="0">
                <a:solidFill>
                  <a:schemeClr val="bg1"/>
                </a:solidFill>
                <a:latin typeface="Candara" panose="020E0502030303020204" pitchFamily="34" charset="0"/>
              </a:rPr>
            </a:br>
            <a:r>
              <a:rPr lang="es-MX" sz="7200" b="1" dirty="0">
                <a:solidFill>
                  <a:schemeClr val="bg1"/>
                </a:solidFill>
                <a:latin typeface="Candara" panose="020E0502030303020204" pitchFamily="34" charset="0"/>
              </a:rPr>
              <a:t>2018 - 2022 LB</a:t>
            </a:r>
            <a:endParaRPr lang="es-CO" sz="72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5" y="399118"/>
            <a:ext cx="1118315" cy="12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61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8" y="115751"/>
            <a:ext cx="4077716" cy="1135478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latin typeface="Candara" panose="020E0502030303020204" pitchFamily="34" charset="0"/>
              </a:rPr>
              <a:t>DIAGNÓSTICO 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 2017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71714" y="2087274"/>
            <a:ext cx="711925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600" dirty="0"/>
              <a:t>Reuniones con grupos focales: Jefes o líderes de proceso.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600" dirty="0"/>
              <a:t>Reuniones con equipos de trabajo de áreas de la entidad a diferentes niveles.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O" sz="1600" dirty="0"/>
              <a:t>Entrevista estructurada.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577002"/>
              </p:ext>
            </p:extLst>
          </p:nvPr>
        </p:nvGraphicFramePr>
        <p:xfrm>
          <a:off x="3818467" y="3251199"/>
          <a:ext cx="4707466" cy="31072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1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239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2000" b="1" u="none" strike="noStrike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</a:rPr>
                        <a:t>ENFOQUES ABORDADOS</a:t>
                      </a:r>
                      <a:endParaRPr lang="es-CO" sz="2000" b="1" i="0" u="none" strike="noStrike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145"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Estratégico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Enfoque al cliente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145"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Financiero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Estructura comercial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145"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Riesgo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Gestión por procesos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145"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>
                          <a:effectLst/>
                        </a:rPr>
                        <a:t>Corrupción</a:t>
                      </a:r>
                      <a:endParaRPr lang="es-CO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Transparencia / Participación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145"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>
                          <a:effectLst/>
                        </a:rPr>
                        <a:t>Mercado</a:t>
                      </a:r>
                      <a:endParaRPr lang="es-CO" sz="16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Medio ambiente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14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</a:rPr>
                        <a:t>Crecimiento y mejoramiento.</a:t>
                      </a:r>
                      <a:endParaRPr lang="es-CO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471714" y="1564054"/>
            <a:ext cx="1446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>
                <a:solidFill>
                  <a:srgbClr val="C00000"/>
                </a:solidFill>
                <a:latin typeface="Candara" panose="020E0502030303020204" pitchFamily="34" charset="0"/>
              </a:rPr>
              <a:t>¿COMO?</a:t>
            </a:r>
          </a:p>
        </p:txBody>
      </p:sp>
      <p:grpSp>
        <p:nvGrpSpPr>
          <p:cNvPr id="12" name="Grupo 11"/>
          <p:cNvGrpSpPr/>
          <p:nvPr/>
        </p:nvGrpSpPr>
        <p:grpSpPr>
          <a:xfrm rot="20927890">
            <a:off x="800735" y="3472268"/>
            <a:ext cx="2633345" cy="2581990"/>
            <a:chOff x="800735" y="3472268"/>
            <a:chExt cx="2633345" cy="2581990"/>
          </a:xfrm>
        </p:grpSpPr>
        <p:pic>
          <p:nvPicPr>
            <p:cNvPr id="4098" name="Picture 2" descr="Portal de Crecimiento Industria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735" y="3472268"/>
              <a:ext cx="2633345" cy="25819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1461696" y="5025856"/>
              <a:ext cx="661035" cy="712470"/>
            </a:xfrm>
            <a:prstGeom prst="rect">
              <a:avLst/>
            </a:prstGeom>
            <a:solidFill>
              <a:srgbClr val="F5F5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816" y="5055802"/>
              <a:ext cx="641591" cy="614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18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684271"/>
              </p:ext>
            </p:extLst>
          </p:nvPr>
        </p:nvGraphicFramePr>
        <p:xfrm>
          <a:off x="715191" y="1709790"/>
          <a:ext cx="7605849" cy="40312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82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3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6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53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2000" b="1" u="none" strike="noStrike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</a:rPr>
                        <a:t>EJE PRINCIPAL</a:t>
                      </a:r>
                      <a:endParaRPr lang="es-CO" sz="2000" b="1" i="0" u="none" strike="noStrike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O" sz="2000" b="1" u="none" strike="noStrike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</a:rPr>
                        <a:t> NIVEL DE OPINIÓN </a:t>
                      </a:r>
                      <a:endParaRPr lang="es-CO" sz="2000" b="1" i="0" u="none" strike="noStrike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20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effectLst/>
                        </a:rPr>
                        <a:t>GESTIÓN COMERCIAL Y DE MERCADEO </a:t>
                      </a:r>
                      <a:endParaRPr lang="es-CO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Estrategia comercial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46%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46%</a:t>
                      </a:r>
                      <a:endParaRPr lang="es-CO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2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Canales de distribución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23%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2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Marketing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8%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2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Servicio al cliente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20%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2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Innovación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3%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2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effectLst/>
                        </a:rPr>
                        <a:t>CLIMA ORGANIZACIONAL</a:t>
                      </a:r>
                      <a:endParaRPr lang="es-CO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Comunicación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39%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22%</a:t>
                      </a:r>
                      <a:endParaRPr lang="es-CO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2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Estructura organizacional 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>
                          <a:effectLst/>
                        </a:rPr>
                        <a:t>61%</a:t>
                      </a:r>
                      <a:endParaRPr lang="es-CO" sz="1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2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effectLst/>
                        </a:rPr>
                        <a:t>GESTIÓN FINANCIERA </a:t>
                      </a:r>
                      <a:endParaRPr lang="es-CO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Financiera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77%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9%</a:t>
                      </a:r>
                      <a:endParaRPr lang="es-CO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2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Cartera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23%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2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CO" sz="1600" b="1" u="none" strike="noStrike" dirty="0">
                          <a:effectLst/>
                        </a:rPr>
                        <a:t>GESTIÓN DEL RIESGO </a:t>
                      </a:r>
                      <a:endParaRPr lang="es-CO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Transparencia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66%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11%</a:t>
                      </a:r>
                      <a:endParaRPr lang="es-CO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2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Medio ambiente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18%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209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400" u="none" strike="noStrike" dirty="0">
                          <a:effectLst/>
                        </a:rPr>
                        <a:t>Supervisión y control a la ilegalidad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u="none" strike="noStrike" dirty="0">
                          <a:effectLst/>
                        </a:rPr>
                        <a:t>16%</a:t>
                      </a:r>
                      <a:endParaRPr lang="es-CO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2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CO" sz="1600" b="1" u="none" strike="noStrike" dirty="0">
                          <a:effectLst/>
                        </a:rPr>
                        <a:t>GESTIÓN DE LA PLANEACIÓN</a:t>
                      </a:r>
                      <a:endParaRPr lang="es-CO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</a:rPr>
                        <a:t>6%</a:t>
                      </a:r>
                      <a:endParaRPr lang="es-CO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2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CO" sz="1600" b="1" u="none" strike="noStrike" dirty="0">
                          <a:effectLst/>
                        </a:rPr>
                        <a:t>SISTEMAS DE INFORMACIÓN</a:t>
                      </a:r>
                      <a:endParaRPr lang="es-CO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</a:rPr>
                        <a:t>5%</a:t>
                      </a:r>
                      <a:endParaRPr lang="es-CO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2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CO" sz="1600" b="1" u="none" strike="noStrike" dirty="0">
                          <a:effectLst/>
                        </a:rPr>
                        <a:t>MARCO LEGAL Y NORMATIVO</a:t>
                      </a:r>
                      <a:endParaRPr lang="es-CO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u="none" strike="noStrike" dirty="0">
                          <a:effectLst/>
                        </a:rPr>
                        <a:t>1%</a:t>
                      </a:r>
                      <a:endParaRPr lang="es-CO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273218" y="115751"/>
            <a:ext cx="4077716" cy="1135478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latin typeface="Candara" panose="020E0502030303020204" pitchFamily="34" charset="0"/>
              </a:rPr>
              <a:t>DIAGNÓSTICO 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 2017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1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3867" y="220133"/>
            <a:ext cx="5376333" cy="926712"/>
          </a:xfrm>
        </p:spPr>
        <p:txBody>
          <a:bodyPr>
            <a:noAutofit/>
          </a:bodyPr>
          <a:lstStyle/>
          <a:p>
            <a:r>
              <a:rPr lang="es-CO" sz="4000" b="1" dirty="0">
                <a:latin typeface="Candara" panose="020E0502030303020204" pitchFamily="34" charset="0"/>
              </a:rPr>
              <a:t>PRINCIPALES </a:t>
            </a:r>
            <a:br>
              <a:rPr lang="es-CO" sz="3200" b="1" dirty="0">
                <a:latin typeface="Candara" panose="020E0502030303020204" pitchFamily="34" charset="0"/>
              </a:rPr>
            </a:br>
            <a:r>
              <a:rPr lang="es-CO" sz="3200" b="1" dirty="0">
                <a:latin typeface="Candara" panose="020E0502030303020204" pitchFamily="34" charset="0"/>
              </a:rPr>
              <a:t>PROBLEMAS IDENTIFICADOS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661493577"/>
              </p:ext>
            </p:extLst>
          </p:nvPr>
        </p:nvGraphicFramePr>
        <p:xfrm>
          <a:off x="3121782" y="1778001"/>
          <a:ext cx="542108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0" name="Picture 2" descr="Problema - Iconos gratis de usuario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24" y="2431521"/>
            <a:ext cx="2756958" cy="275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4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Início | Datago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960" y="711200"/>
            <a:ext cx="2561505" cy="256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3806783" cy="1135478"/>
          </a:xfrm>
        </p:spPr>
        <p:txBody>
          <a:bodyPr>
            <a:normAutofit fontScale="90000"/>
          </a:bodyPr>
          <a:lstStyle/>
          <a:p>
            <a:pPr algn="ctr"/>
            <a:r>
              <a:rPr lang="es-CO" sz="3300" b="1" dirty="0">
                <a:latin typeface="Candara" panose="020E0502030303020204" pitchFamily="34" charset="0"/>
              </a:rPr>
              <a:t>DIRECCIONAMIENTO</a:t>
            </a:r>
            <a:r>
              <a:rPr lang="es-CO" sz="3600" b="1" dirty="0">
                <a:latin typeface="Candara" panose="020E0502030303020204" pitchFamily="34" charset="0"/>
              </a:rPr>
              <a:t> </a:t>
            </a:r>
            <a:br>
              <a:rPr lang="es-CO" sz="3600" b="1" dirty="0">
                <a:latin typeface="Candara" panose="020E0502030303020204" pitchFamily="34" charset="0"/>
              </a:rPr>
            </a:br>
            <a:r>
              <a:rPr lang="es-CO" sz="4900" b="1" dirty="0">
                <a:latin typeface="Candara" panose="020E0502030303020204" pitchFamily="34" charset="0"/>
              </a:rPr>
              <a:t>ESTRATÉGICO</a:t>
            </a:r>
          </a:p>
        </p:txBody>
      </p:sp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466250"/>
              </p:ext>
            </p:extLst>
          </p:nvPr>
        </p:nvGraphicFramePr>
        <p:xfrm>
          <a:off x="-423740" y="386080"/>
          <a:ext cx="7200696" cy="6390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59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Misión - EL SALIENTE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415" y="115750"/>
            <a:ext cx="2818310" cy="281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0640" y="20711"/>
            <a:ext cx="4064000" cy="1325563"/>
          </a:xfrm>
        </p:spPr>
        <p:txBody>
          <a:bodyPr>
            <a:normAutofit/>
          </a:bodyPr>
          <a:lstStyle/>
          <a:p>
            <a:r>
              <a:rPr lang="es-CO" sz="4800" b="1" dirty="0">
                <a:latin typeface="Candara" panose="020E0502030303020204" pitchFamily="34" charset="0"/>
              </a:rPr>
              <a:t>MARCO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3600" b="1" dirty="0">
                <a:latin typeface="Candara" panose="020E0502030303020204" pitchFamily="34" charset="0"/>
              </a:rPr>
              <a:t>ESTRATÉGICO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617279639"/>
              </p:ext>
            </p:extLst>
          </p:nvPr>
        </p:nvGraphicFramePr>
        <p:xfrm>
          <a:off x="445993" y="1251228"/>
          <a:ext cx="7886700" cy="5017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31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upo 58"/>
          <p:cNvGrpSpPr/>
          <p:nvPr/>
        </p:nvGrpSpPr>
        <p:grpSpPr>
          <a:xfrm>
            <a:off x="899548" y="527401"/>
            <a:ext cx="7695302" cy="5862656"/>
            <a:chOff x="945847" y="770469"/>
            <a:chExt cx="7695302" cy="5862656"/>
          </a:xfrm>
        </p:grpSpPr>
        <p:sp>
          <p:nvSpPr>
            <p:cNvPr id="40" name="Rectángulo redondeado 43"/>
            <p:cNvSpPr/>
            <p:nvPr/>
          </p:nvSpPr>
          <p:spPr>
            <a:xfrm>
              <a:off x="7097479" y="1819124"/>
              <a:ext cx="203532" cy="2157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1" name="Rectángulo redondeado 44"/>
            <p:cNvSpPr/>
            <p:nvPr/>
          </p:nvSpPr>
          <p:spPr>
            <a:xfrm>
              <a:off x="7097478" y="2063472"/>
              <a:ext cx="203532" cy="215742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2" name="Rectángulo redondeado 45"/>
            <p:cNvSpPr/>
            <p:nvPr/>
          </p:nvSpPr>
          <p:spPr>
            <a:xfrm>
              <a:off x="7105111" y="2309644"/>
              <a:ext cx="203532" cy="21574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3" name="Rectángulo redondeado 46"/>
            <p:cNvSpPr/>
            <p:nvPr/>
          </p:nvSpPr>
          <p:spPr>
            <a:xfrm>
              <a:off x="7107690" y="2553554"/>
              <a:ext cx="203532" cy="215742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4" name="CuadroTexto 47"/>
            <p:cNvSpPr txBox="1"/>
            <p:nvPr/>
          </p:nvSpPr>
          <p:spPr>
            <a:xfrm>
              <a:off x="7299905" y="1778000"/>
              <a:ext cx="13325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200" b="1" dirty="0"/>
                <a:t>ESTRATÉGICOS</a:t>
              </a:r>
            </a:p>
          </p:txBody>
        </p:sp>
        <p:sp>
          <p:nvSpPr>
            <p:cNvPr id="45" name="CuadroTexto 48"/>
            <p:cNvSpPr txBox="1"/>
            <p:nvPr/>
          </p:nvSpPr>
          <p:spPr>
            <a:xfrm>
              <a:off x="7299905" y="2038759"/>
              <a:ext cx="13325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200" b="1" dirty="0"/>
                <a:t>MISIONALES</a:t>
              </a:r>
            </a:p>
          </p:txBody>
        </p:sp>
        <p:sp>
          <p:nvSpPr>
            <p:cNvPr id="46" name="CuadroTexto 49"/>
            <p:cNvSpPr txBox="1"/>
            <p:nvPr/>
          </p:nvSpPr>
          <p:spPr>
            <a:xfrm>
              <a:off x="7308643" y="2276555"/>
              <a:ext cx="13325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200" b="1" dirty="0"/>
                <a:t>APOYO</a:t>
              </a:r>
            </a:p>
          </p:txBody>
        </p:sp>
        <p:sp>
          <p:nvSpPr>
            <p:cNvPr id="47" name="CuadroTexto 50"/>
            <p:cNvSpPr txBox="1"/>
            <p:nvPr/>
          </p:nvSpPr>
          <p:spPr>
            <a:xfrm>
              <a:off x="7308643" y="2537314"/>
              <a:ext cx="131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200" b="1" dirty="0"/>
                <a:t>EVALUACIÓN</a:t>
              </a:r>
            </a:p>
          </p:txBody>
        </p:sp>
        <p:sp>
          <p:nvSpPr>
            <p:cNvPr id="37" name="Rectángulo 3"/>
            <p:cNvSpPr/>
            <p:nvPr/>
          </p:nvSpPr>
          <p:spPr>
            <a:xfrm>
              <a:off x="2559888" y="2715055"/>
              <a:ext cx="819204" cy="205407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Rectángulo 7"/>
            <p:cNvSpPr/>
            <p:nvPr/>
          </p:nvSpPr>
          <p:spPr>
            <a:xfrm>
              <a:off x="2579693" y="2764701"/>
              <a:ext cx="370307" cy="1960986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PLANEACIÓN Y DIRECCIONAMIENTO ESTRATÉGICO</a:t>
              </a:r>
            </a:p>
          </p:txBody>
        </p:sp>
        <p:sp>
          <p:nvSpPr>
            <p:cNvPr id="39" name="Rectángulo 8"/>
            <p:cNvSpPr/>
            <p:nvPr/>
          </p:nvSpPr>
          <p:spPr>
            <a:xfrm>
              <a:off x="2983010" y="2764701"/>
              <a:ext cx="330069" cy="1960986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GESTIÓN DE COMUNICACIONES</a:t>
              </a:r>
            </a:p>
          </p:txBody>
        </p:sp>
        <p:sp>
          <p:nvSpPr>
            <p:cNvPr id="30" name="Rectángulo 4"/>
            <p:cNvSpPr/>
            <p:nvPr/>
          </p:nvSpPr>
          <p:spPr>
            <a:xfrm>
              <a:off x="2559889" y="4769127"/>
              <a:ext cx="3288147" cy="739388"/>
            </a:xfrm>
            <a:prstGeom prst="rect">
              <a:avLst/>
            </a:prstGeom>
            <a:solidFill>
              <a:srgbClr val="FA6B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Rectángulo 36"/>
            <p:cNvSpPr/>
            <p:nvPr/>
          </p:nvSpPr>
          <p:spPr>
            <a:xfrm>
              <a:off x="2629720" y="4841567"/>
              <a:ext cx="986412" cy="277736"/>
            </a:xfrm>
            <a:prstGeom prst="rect">
              <a:avLst/>
            </a:prstGeom>
            <a:solidFill>
              <a:srgbClr val="C00000"/>
            </a:solidFill>
            <a:ln>
              <a:noFill/>
              <a:prstDash val="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s-CO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GESTIÓN DEL TALENTO HUMANO</a:t>
              </a:r>
            </a:p>
          </p:txBody>
        </p:sp>
        <p:sp>
          <p:nvSpPr>
            <p:cNvPr id="32" name="Rectángulo 37"/>
            <p:cNvSpPr/>
            <p:nvPr/>
          </p:nvSpPr>
          <p:spPr>
            <a:xfrm>
              <a:off x="3711689" y="4843372"/>
              <a:ext cx="986412" cy="277736"/>
            </a:xfrm>
            <a:prstGeom prst="rect">
              <a:avLst/>
            </a:prstGeom>
            <a:solidFill>
              <a:srgbClr val="C00000"/>
            </a:solidFill>
            <a:ln>
              <a:noFill/>
              <a:prstDash val="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s-CO" sz="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GESTIÓN </a:t>
              </a:r>
              <a:r>
                <a:rPr lang="es-CO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FINANCIERA Y CONTABLE</a:t>
              </a:r>
            </a:p>
          </p:txBody>
        </p:sp>
        <p:sp>
          <p:nvSpPr>
            <p:cNvPr id="33" name="Rectángulo 38"/>
            <p:cNvSpPr/>
            <p:nvPr/>
          </p:nvSpPr>
          <p:spPr>
            <a:xfrm>
              <a:off x="4798397" y="4845876"/>
              <a:ext cx="986412" cy="277736"/>
            </a:xfrm>
            <a:prstGeom prst="rect">
              <a:avLst/>
            </a:prstGeom>
            <a:solidFill>
              <a:srgbClr val="C00000"/>
            </a:solidFill>
            <a:ln>
              <a:noFill/>
              <a:prstDash val="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s-CO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GESTIÓN DE</a:t>
              </a:r>
              <a:r>
                <a:rPr lang="es-CO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BIENES Y SERVICIOS</a:t>
              </a:r>
            </a:p>
          </p:txBody>
        </p:sp>
        <p:sp>
          <p:nvSpPr>
            <p:cNvPr id="34" name="Rectángulo 39"/>
            <p:cNvSpPr/>
            <p:nvPr/>
          </p:nvSpPr>
          <p:spPr>
            <a:xfrm>
              <a:off x="2629719" y="5196103"/>
              <a:ext cx="986412" cy="277736"/>
            </a:xfrm>
            <a:prstGeom prst="rect">
              <a:avLst/>
            </a:prstGeom>
            <a:solidFill>
              <a:srgbClr val="C00000"/>
            </a:solidFill>
            <a:ln>
              <a:noFill/>
              <a:prstDash val="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s-CO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GESTIÓN DOCUMENTAL</a:t>
              </a:r>
            </a:p>
          </p:txBody>
        </p:sp>
        <p:sp>
          <p:nvSpPr>
            <p:cNvPr id="35" name="Rectángulo 40"/>
            <p:cNvSpPr/>
            <p:nvPr/>
          </p:nvSpPr>
          <p:spPr>
            <a:xfrm>
              <a:off x="3711688" y="5197908"/>
              <a:ext cx="986412" cy="277736"/>
            </a:xfrm>
            <a:prstGeom prst="rect">
              <a:avLst/>
            </a:prstGeom>
            <a:solidFill>
              <a:srgbClr val="C00000"/>
            </a:solidFill>
            <a:ln>
              <a:noFill/>
              <a:prstDash val="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s-CO"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GESTIÓN TIC</a:t>
              </a:r>
            </a:p>
          </p:txBody>
        </p:sp>
        <p:sp>
          <p:nvSpPr>
            <p:cNvPr id="36" name="Rectángulo 41"/>
            <p:cNvSpPr/>
            <p:nvPr/>
          </p:nvSpPr>
          <p:spPr>
            <a:xfrm>
              <a:off x="4798396" y="5200412"/>
              <a:ext cx="986412" cy="277736"/>
            </a:xfrm>
            <a:prstGeom prst="rect">
              <a:avLst/>
            </a:prstGeom>
            <a:solidFill>
              <a:srgbClr val="C00000"/>
            </a:solidFill>
            <a:ln>
              <a:noFill/>
              <a:prstDash val="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s-CO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GESTIÓN  JURÍDICA</a:t>
              </a:r>
            </a:p>
          </p:txBody>
        </p:sp>
        <p:sp>
          <p:nvSpPr>
            <p:cNvPr id="20" name="Anillo 5"/>
            <p:cNvSpPr>
              <a:spLocks noChangeAspect="1"/>
            </p:cNvSpPr>
            <p:nvPr/>
          </p:nvSpPr>
          <p:spPr>
            <a:xfrm>
              <a:off x="1741935" y="1778000"/>
              <a:ext cx="4912102" cy="4617594"/>
            </a:xfrm>
            <a:prstGeom prst="donut">
              <a:avLst>
                <a:gd name="adj" fmla="val 5102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bg1"/>
                </a:solidFill>
              </a:endParaRPr>
            </a:p>
          </p:txBody>
        </p:sp>
        <p:sp>
          <p:nvSpPr>
            <p:cNvPr id="16" name="Rectángulo 9"/>
            <p:cNvSpPr/>
            <p:nvPr/>
          </p:nvSpPr>
          <p:spPr>
            <a:xfrm>
              <a:off x="3374643" y="2753205"/>
              <a:ext cx="2473393" cy="43264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O" sz="1200" b="1" dirty="0"/>
                <a:t>EXPLOTACIÓN DE JSA</a:t>
              </a:r>
            </a:p>
          </p:txBody>
        </p:sp>
        <p:sp>
          <p:nvSpPr>
            <p:cNvPr id="17" name="Rectángulo 11"/>
            <p:cNvSpPr/>
            <p:nvPr/>
          </p:nvSpPr>
          <p:spPr>
            <a:xfrm>
              <a:off x="3379092" y="3784912"/>
              <a:ext cx="2468944" cy="43264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O" sz="1200" b="1" dirty="0"/>
                <a:t>CONTROL, INSPECCIÓN</a:t>
              </a:r>
            </a:p>
            <a:p>
              <a:pPr algn="ctr"/>
              <a:r>
                <a:rPr lang="es-CO" sz="1200" b="1" dirty="0"/>
                <a:t>Y FISCALIZACIÓN</a:t>
              </a:r>
            </a:p>
          </p:txBody>
        </p:sp>
        <p:sp>
          <p:nvSpPr>
            <p:cNvPr id="18" name="Rectángulo 12"/>
            <p:cNvSpPr/>
            <p:nvPr/>
          </p:nvSpPr>
          <p:spPr>
            <a:xfrm>
              <a:off x="3379092" y="4299181"/>
              <a:ext cx="2468944" cy="43264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O" sz="1200" b="1" dirty="0"/>
                <a:t>ATENCIÓN Y SERVICIO AL CLIENTE</a:t>
              </a:r>
            </a:p>
          </p:txBody>
        </p:sp>
        <p:sp>
          <p:nvSpPr>
            <p:cNvPr id="19" name="Rectángulo 57"/>
            <p:cNvSpPr/>
            <p:nvPr/>
          </p:nvSpPr>
          <p:spPr>
            <a:xfrm>
              <a:off x="3374643" y="3266941"/>
              <a:ext cx="2473393" cy="43264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O" sz="1200" b="1" dirty="0"/>
                <a:t>RECAUDO</a:t>
              </a:r>
            </a:p>
          </p:txBody>
        </p:sp>
        <p:sp>
          <p:nvSpPr>
            <p:cNvPr id="14" name="Flecha derecha 34"/>
            <p:cNvSpPr/>
            <p:nvPr/>
          </p:nvSpPr>
          <p:spPr>
            <a:xfrm>
              <a:off x="945847" y="3325289"/>
              <a:ext cx="1509050" cy="1445724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</a:rPr>
                <a:t>NECESIDADES PARTES INTERESADAS</a:t>
              </a:r>
            </a:p>
          </p:txBody>
        </p:sp>
        <p:sp>
          <p:nvSpPr>
            <p:cNvPr id="15" name="Flecha derecha 35"/>
            <p:cNvSpPr/>
            <p:nvPr/>
          </p:nvSpPr>
          <p:spPr>
            <a:xfrm>
              <a:off x="6030814" y="3325287"/>
              <a:ext cx="1581253" cy="1445724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200" b="1" dirty="0">
                  <a:solidFill>
                    <a:schemeClr val="bg1"/>
                  </a:solidFill>
                </a:rPr>
                <a:t>SATISFACCIÓN PARTES INTERESADAS</a:t>
              </a:r>
            </a:p>
          </p:txBody>
        </p:sp>
        <p:sp>
          <p:nvSpPr>
            <p:cNvPr id="3" name="Rectángulo 2"/>
            <p:cNvSpPr/>
            <p:nvPr/>
          </p:nvSpPr>
          <p:spPr>
            <a:xfrm>
              <a:off x="1273219" y="770469"/>
              <a:ext cx="5881114" cy="586265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ArchDown">
                <a:avLst>
                  <a:gd name="adj" fmla="val 20894054"/>
                </a:avLst>
              </a:prstTxWarp>
              <a:spAutoFit/>
            </a:bodyPr>
            <a:lstStyle/>
            <a:p>
              <a:pPr algn="ctr"/>
              <a:r>
                <a:rPr lang="es-CO" sz="1600" b="1" dirty="0">
                  <a:latin typeface="Candara" panose="020E0502030303020204" pitchFamily="34" charset="0"/>
                </a:rPr>
                <a:t>EVALUACIÓN INDEPENDIENTE A LA GESTIÓN</a:t>
              </a:r>
            </a:p>
          </p:txBody>
        </p:sp>
        <p:sp>
          <p:nvSpPr>
            <p:cNvPr id="50" name="Cheurón 49"/>
            <p:cNvSpPr/>
            <p:nvPr/>
          </p:nvSpPr>
          <p:spPr>
            <a:xfrm>
              <a:off x="4037488" y="1703539"/>
              <a:ext cx="423334" cy="369145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  <p:sp>
          <p:nvSpPr>
            <p:cNvPr id="51" name="Cheurón 50"/>
            <p:cNvSpPr/>
            <p:nvPr/>
          </p:nvSpPr>
          <p:spPr>
            <a:xfrm rot="2201787">
              <a:off x="5528668" y="2221712"/>
              <a:ext cx="423334" cy="369145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  <p:sp>
          <p:nvSpPr>
            <p:cNvPr id="52" name="Cheurón 51"/>
            <p:cNvSpPr/>
            <p:nvPr/>
          </p:nvSpPr>
          <p:spPr>
            <a:xfrm rot="19185809">
              <a:off x="2535133" y="2188284"/>
              <a:ext cx="423334" cy="369145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  <p:sp>
          <p:nvSpPr>
            <p:cNvPr id="53" name="Cheurón 52"/>
            <p:cNvSpPr/>
            <p:nvPr/>
          </p:nvSpPr>
          <p:spPr>
            <a:xfrm>
              <a:off x="3911714" y="6069889"/>
              <a:ext cx="423334" cy="369145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  <p:sp>
          <p:nvSpPr>
            <p:cNvPr id="54" name="Cheurón 53"/>
            <p:cNvSpPr/>
            <p:nvPr/>
          </p:nvSpPr>
          <p:spPr>
            <a:xfrm rot="19543408">
              <a:off x="5421920" y="5625952"/>
              <a:ext cx="423334" cy="369145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  <p:sp>
          <p:nvSpPr>
            <p:cNvPr id="55" name="Cheurón 54"/>
            <p:cNvSpPr/>
            <p:nvPr/>
          </p:nvSpPr>
          <p:spPr>
            <a:xfrm rot="2276892">
              <a:off x="2453786" y="5575590"/>
              <a:ext cx="423334" cy="369145"/>
            </a:xfrm>
            <a:prstGeom prst="chevr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  <p:sp>
          <p:nvSpPr>
            <p:cNvPr id="56" name="Cheurón 55"/>
            <p:cNvSpPr/>
            <p:nvPr/>
          </p:nvSpPr>
          <p:spPr>
            <a:xfrm rot="16200000">
              <a:off x="4079878" y="4091790"/>
              <a:ext cx="213516" cy="1277489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bg1"/>
                </a:solidFill>
              </a:endParaRPr>
            </a:p>
          </p:txBody>
        </p:sp>
        <p:sp>
          <p:nvSpPr>
            <p:cNvPr id="57" name="Cheurón 56"/>
            <p:cNvSpPr/>
            <p:nvPr/>
          </p:nvSpPr>
          <p:spPr>
            <a:xfrm>
              <a:off x="3318670" y="3101633"/>
              <a:ext cx="303622" cy="1277489"/>
            </a:xfrm>
            <a:prstGeom prst="chevron">
              <a:avLst/>
            </a:prstGeom>
            <a:solidFill>
              <a:srgbClr val="C50D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</p:grpSp>
      <p:sp>
        <p:nvSpPr>
          <p:cNvPr id="60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5380819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MAPA ESTRATÉGICO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800" b="1" dirty="0">
                <a:latin typeface="Candara" panose="020E0502030303020204" pitchFamily="34" charset="0"/>
              </a:rPr>
              <a:t>LOTERÍA DE BOGOTÁ </a:t>
            </a:r>
          </a:p>
        </p:txBody>
      </p:sp>
      <p:pic>
        <p:nvPicPr>
          <p:cNvPr id="61" name="Imagen 6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87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7697165" cy="1135478"/>
          </a:xfrm>
        </p:spPr>
        <p:txBody>
          <a:bodyPr>
            <a:normAutofit fontScale="90000"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OBJETIVOS ESTRATÉGICOS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3600" b="1" dirty="0">
                <a:latin typeface="Candara" panose="020E0502030303020204" pitchFamily="34" charset="0"/>
              </a:rPr>
              <a:t>LOTERÍA DE BOGOTÁ</a:t>
            </a:r>
          </a:p>
        </p:txBody>
      </p:sp>
      <p:grpSp>
        <p:nvGrpSpPr>
          <p:cNvPr id="48" name="Grupo 47"/>
          <p:cNvGrpSpPr/>
          <p:nvPr/>
        </p:nvGrpSpPr>
        <p:grpSpPr>
          <a:xfrm>
            <a:off x="209314" y="1329637"/>
            <a:ext cx="8635318" cy="4434565"/>
            <a:chOff x="242465" y="1678329"/>
            <a:chExt cx="8635318" cy="4434565"/>
          </a:xfrm>
        </p:grpSpPr>
        <p:sp>
          <p:nvSpPr>
            <p:cNvPr id="21" name="Rectángulo redondeado 20"/>
            <p:cNvSpPr/>
            <p:nvPr/>
          </p:nvSpPr>
          <p:spPr>
            <a:xfrm>
              <a:off x="242465" y="1678329"/>
              <a:ext cx="8635318" cy="133108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latin typeface="Candara" panose="020E0502030303020204" pitchFamily="34" charset="0"/>
              </a:endParaRPr>
            </a:p>
          </p:txBody>
        </p:sp>
        <p:sp>
          <p:nvSpPr>
            <p:cNvPr id="22" name="Título 1"/>
            <p:cNvSpPr txBox="1">
              <a:spLocks/>
            </p:cNvSpPr>
            <p:nvPr/>
          </p:nvSpPr>
          <p:spPr>
            <a:xfrm>
              <a:off x="288761" y="1776134"/>
              <a:ext cx="1913949" cy="113547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s-MX" sz="1800" b="1" dirty="0">
                  <a:latin typeface="Candara" panose="020E0502030303020204" pitchFamily="34" charset="0"/>
                </a:rPr>
                <a:t>FINANCIERO</a:t>
              </a:r>
            </a:p>
            <a:p>
              <a:pPr algn="ctr"/>
              <a:r>
                <a:rPr lang="es-MX" sz="1600" b="1" dirty="0">
                  <a:latin typeface="Candara" panose="020E0502030303020204" pitchFamily="34" charset="0"/>
                </a:rPr>
                <a:t>(Rentas para la salud)</a:t>
              </a:r>
            </a:p>
          </p:txBody>
        </p:sp>
        <p:sp>
          <p:nvSpPr>
            <p:cNvPr id="23" name="Forma libre 22"/>
            <p:cNvSpPr/>
            <p:nvPr/>
          </p:nvSpPr>
          <p:spPr>
            <a:xfrm>
              <a:off x="3726442" y="1944548"/>
              <a:ext cx="1948198" cy="756108"/>
            </a:xfrm>
            <a:custGeom>
              <a:avLst/>
              <a:gdLst>
                <a:gd name="connsiteX0" fmla="*/ 0 w 2002482"/>
                <a:gd name="connsiteY0" fmla="*/ 131199 h 1311987"/>
                <a:gd name="connsiteX1" fmla="*/ 131199 w 2002482"/>
                <a:gd name="connsiteY1" fmla="*/ 0 h 1311987"/>
                <a:gd name="connsiteX2" fmla="*/ 1871283 w 2002482"/>
                <a:gd name="connsiteY2" fmla="*/ 0 h 1311987"/>
                <a:gd name="connsiteX3" fmla="*/ 2002482 w 2002482"/>
                <a:gd name="connsiteY3" fmla="*/ 131199 h 1311987"/>
                <a:gd name="connsiteX4" fmla="*/ 2002482 w 2002482"/>
                <a:gd name="connsiteY4" fmla="*/ 1180788 h 1311987"/>
                <a:gd name="connsiteX5" fmla="*/ 1871283 w 2002482"/>
                <a:gd name="connsiteY5" fmla="*/ 1311987 h 1311987"/>
                <a:gd name="connsiteX6" fmla="*/ 131199 w 2002482"/>
                <a:gd name="connsiteY6" fmla="*/ 1311987 h 1311987"/>
                <a:gd name="connsiteX7" fmla="*/ 0 w 2002482"/>
                <a:gd name="connsiteY7" fmla="*/ 1180788 h 1311987"/>
                <a:gd name="connsiteX8" fmla="*/ 0 w 2002482"/>
                <a:gd name="connsiteY8" fmla="*/ 131199 h 131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2482" h="1311987">
                  <a:moveTo>
                    <a:pt x="0" y="131199"/>
                  </a:moveTo>
                  <a:cubicBezTo>
                    <a:pt x="0" y="58740"/>
                    <a:pt x="58740" y="0"/>
                    <a:pt x="131199" y="0"/>
                  </a:cubicBezTo>
                  <a:lnTo>
                    <a:pt x="1871283" y="0"/>
                  </a:lnTo>
                  <a:cubicBezTo>
                    <a:pt x="1943742" y="0"/>
                    <a:pt x="2002482" y="58740"/>
                    <a:pt x="2002482" y="131199"/>
                  </a:cubicBezTo>
                  <a:lnTo>
                    <a:pt x="2002482" y="1180788"/>
                  </a:lnTo>
                  <a:cubicBezTo>
                    <a:pt x="2002482" y="1253247"/>
                    <a:pt x="1943742" y="1311987"/>
                    <a:pt x="1871283" y="1311987"/>
                  </a:cubicBezTo>
                  <a:lnTo>
                    <a:pt x="131199" y="1311987"/>
                  </a:lnTo>
                  <a:cubicBezTo>
                    <a:pt x="58740" y="1311987"/>
                    <a:pt x="0" y="1253247"/>
                    <a:pt x="0" y="1180788"/>
                  </a:cubicBezTo>
                  <a:lnTo>
                    <a:pt x="0" y="1311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07" tIns="70812" rIns="81607" bIns="70812" numCol="1" spcCol="1270" anchor="ctr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>
                  <a:solidFill>
                    <a:schemeClr val="tx1"/>
                  </a:solidFill>
                  <a:latin typeface="Candara" panose="020E0502030303020204" pitchFamily="34" charset="0"/>
                </a:rPr>
                <a:t> Incrementar Ingresos</a:t>
              </a:r>
            </a:p>
          </p:txBody>
        </p:sp>
        <p:sp>
          <p:nvSpPr>
            <p:cNvPr id="25" name="Forma libre 24"/>
            <p:cNvSpPr/>
            <p:nvPr/>
          </p:nvSpPr>
          <p:spPr>
            <a:xfrm>
              <a:off x="5807846" y="1944548"/>
              <a:ext cx="2426497" cy="756108"/>
            </a:xfrm>
            <a:custGeom>
              <a:avLst/>
              <a:gdLst>
                <a:gd name="connsiteX0" fmla="*/ 0 w 2002482"/>
                <a:gd name="connsiteY0" fmla="*/ 131199 h 1311987"/>
                <a:gd name="connsiteX1" fmla="*/ 131199 w 2002482"/>
                <a:gd name="connsiteY1" fmla="*/ 0 h 1311987"/>
                <a:gd name="connsiteX2" fmla="*/ 1871283 w 2002482"/>
                <a:gd name="connsiteY2" fmla="*/ 0 h 1311987"/>
                <a:gd name="connsiteX3" fmla="*/ 2002482 w 2002482"/>
                <a:gd name="connsiteY3" fmla="*/ 131199 h 1311987"/>
                <a:gd name="connsiteX4" fmla="*/ 2002482 w 2002482"/>
                <a:gd name="connsiteY4" fmla="*/ 1180788 h 1311987"/>
                <a:gd name="connsiteX5" fmla="*/ 1871283 w 2002482"/>
                <a:gd name="connsiteY5" fmla="*/ 1311987 h 1311987"/>
                <a:gd name="connsiteX6" fmla="*/ 131199 w 2002482"/>
                <a:gd name="connsiteY6" fmla="*/ 1311987 h 1311987"/>
                <a:gd name="connsiteX7" fmla="*/ 0 w 2002482"/>
                <a:gd name="connsiteY7" fmla="*/ 1180788 h 1311987"/>
                <a:gd name="connsiteX8" fmla="*/ 0 w 2002482"/>
                <a:gd name="connsiteY8" fmla="*/ 131199 h 131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2482" h="1311987">
                  <a:moveTo>
                    <a:pt x="0" y="131199"/>
                  </a:moveTo>
                  <a:cubicBezTo>
                    <a:pt x="0" y="58740"/>
                    <a:pt x="58740" y="0"/>
                    <a:pt x="131199" y="0"/>
                  </a:cubicBezTo>
                  <a:lnTo>
                    <a:pt x="1871283" y="0"/>
                  </a:lnTo>
                  <a:cubicBezTo>
                    <a:pt x="1943742" y="0"/>
                    <a:pt x="2002482" y="58740"/>
                    <a:pt x="2002482" y="131199"/>
                  </a:cubicBezTo>
                  <a:lnTo>
                    <a:pt x="2002482" y="1180788"/>
                  </a:lnTo>
                  <a:cubicBezTo>
                    <a:pt x="2002482" y="1253247"/>
                    <a:pt x="1943742" y="1311987"/>
                    <a:pt x="1871283" y="1311987"/>
                  </a:cubicBezTo>
                  <a:lnTo>
                    <a:pt x="131199" y="1311987"/>
                  </a:lnTo>
                  <a:cubicBezTo>
                    <a:pt x="58740" y="1311987"/>
                    <a:pt x="0" y="1253247"/>
                    <a:pt x="0" y="1180788"/>
                  </a:cubicBezTo>
                  <a:lnTo>
                    <a:pt x="0" y="1311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07" tIns="70812" rIns="81607" bIns="70812" numCol="1" spcCol="1270" anchor="ctr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/>
                  </a:solidFill>
                  <a:latin typeface="Candara" panose="020E0502030303020204" pitchFamily="34" charset="0"/>
                </a:rPr>
                <a:t>Realizar Factibilidad de Nuevos Productos</a:t>
              </a:r>
            </a:p>
          </p:txBody>
        </p:sp>
        <p:sp>
          <p:nvSpPr>
            <p:cNvPr id="26" name="Rectángulo redondeado 25"/>
            <p:cNvSpPr/>
            <p:nvPr/>
          </p:nvSpPr>
          <p:spPr>
            <a:xfrm>
              <a:off x="242465" y="3202007"/>
              <a:ext cx="8635318" cy="133108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dirty="0">
                  <a:latin typeface="Candara" panose="020E0502030303020204" pitchFamily="34" charset="0"/>
                </a:rPr>
                <a:t> </a:t>
              </a:r>
            </a:p>
          </p:txBody>
        </p:sp>
        <p:sp>
          <p:nvSpPr>
            <p:cNvPr id="27" name="Título 1"/>
            <p:cNvSpPr txBox="1">
              <a:spLocks/>
            </p:cNvSpPr>
            <p:nvPr/>
          </p:nvSpPr>
          <p:spPr>
            <a:xfrm>
              <a:off x="242465" y="3299812"/>
              <a:ext cx="1306722" cy="113547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s-MX" sz="1800" b="1" dirty="0">
                  <a:latin typeface="Candara" panose="020E0502030303020204" pitchFamily="34" charset="0"/>
                </a:rPr>
                <a:t>CLIENTE Y MERCADO</a:t>
              </a:r>
              <a:endParaRPr lang="es-MX" sz="1600" b="1" dirty="0">
                <a:latin typeface="Candara" panose="020E0502030303020204" pitchFamily="34" charset="0"/>
              </a:endParaRPr>
            </a:p>
          </p:txBody>
        </p:sp>
        <p:sp>
          <p:nvSpPr>
            <p:cNvPr id="28" name="Forma libre 27"/>
            <p:cNvSpPr/>
            <p:nvPr/>
          </p:nvSpPr>
          <p:spPr>
            <a:xfrm>
              <a:off x="2696297" y="3468226"/>
              <a:ext cx="1948198" cy="756108"/>
            </a:xfrm>
            <a:custGeom>
              <a:avLst/>
              <a:gdLst>
                <a:gd name="connsiteX0" fmla="*/ 0 w 2002482"/>
                <a:gd name="connsiteY0" fmla="*/ 131199 h 1311987"/>
                <a:gd name="connsiteX1" fmla="*/ 131199 w 2002482"/>
                <a:gd name="connsiteY1" fmla="*/ 0 h 1311987"/>
                <a:gd name="connsiteX2" fmla="*/ 1871283 w 2002482"/>
                <a:gd name="connsiteY2" fmla="*/ 0 h 1311987"/>
                <a:gd name="connsiteX3" fmla="*/ 2002482 w 2002482"/>
                <a:gd name="connsiteY3" fmla="*/ 131199 h 1311987"/>
                <a:gd name="connsiteX4" fmla="*/ 2002482 w 2002482"/>
                <a:gd name="connsiteY4" fmla="*/ 1180788 h 1311987"/>
                <a:gd name="connsiteX5" fmla="*/ 1871283 w 2002482"/>
                <a:gd name="connsiteY5" fmla="*/ 1311987 h 1311987"/>
                <a:gd name="connsiteX6" fmla="*/ 131199 w 2002482"/>
                <a:gd name="connsiteY6" fmla="*/ 1311987 h 1311987"/>
                <a:gd name="connsiteX7" fmla="*/ 0 w 2002482"/>
                <a:gd name="connsiteY7" fmla="*/ 1180788 h 1311987"/>
                <a:gd name="connsiteX8" fmla="*/ 0 w 2002482"/>
                <a:gd name="connsiteY8" fmla="*/ 131199 h 131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2482" h="1311987">
                  <a:moveTo>
                    <a:pt x="0" y="131199"/>
                  </a:moveTo>
                  <a:cubicBezTo>
                    <a:pt x="0" y="58740"/>
                    <a:pt x="58740" y="0"/>
                    <a:pt x="131199" y="0"/>
                  </a:cubicBezTo>
                  <a:lnTo>
                    <a:pt x="1871283" y="0"/>
                  </a:lnTo>
                  <a:cubicBezTo>
                    <a:pt x="1943742" y="0"/>
                    <a:pt x="2002482" y="58740"/>
                    <a:pt x="2002482" y="131199"/>
                  </a:cubicBezTo>
                  <a:lnTo>
                    <a:pt x="2002482" y="1180788"/>
                  </a:lnTo>
                  <a:cubicBezTo>
                    <a:pt x="2002482" y="1253247"/>
                    <a:pt x="1943742" y="1311987"/>
                    <a:pt x="1871283" y="1311987"/>
                  </a:cubicBezTo>
                  <a:lnTo>
                    <a:pt x="131199" y="1311987"/>
                  </a:lnTo>
                  <a:cubicBezTo>
                    <a:pt x="58740" y="1311987"/>
                    <a:pt x="0" y="1253247"/>
                    <a:pt x="0" y="1180788"/>
                  </a:cubicBezTo>
                  <a:lnTo>
                    <a:pt x="0" y="1311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07" tIns="70812" rIns="81607" bIns="70812" numCol="1" spcCol="1270" anchor="ctr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>
                  <a:solidFill>
                    <a:schemeClr val="tx1"/>
                  </a:solidFill>
                  <a:latin typeface="Candara" panose="020E0502030303020204" pitchFamily="34" charset="0"/>
                </a:rPr>
                <a:t>      Mejorar Servicio al Cliente</a:t>
              </a:r>
            </a:p>
          </p:txBody>
        </p:sp>
        <p:sp>
          <p:nvSpPr>
            <p:cNvPr id="29" name="Forma libre 28"/>
            <p:cNvSpPr/>
            <p:nvPr/>
          </p:nvSpPr>
          <p:spPr>
            <a:xfrm>
              <a:off x="4765118" y="3468226"/>
              <a:ext cx="1948198" cy="756108"/>
            </a:xfrm>
            <a:custGeom>
              <a:avLst/>
              <a:gdLst>
                <a:gd name="connsiteX0" fmla="*/ 0 w 2002482"/>
                <a:gd name="connsiteY0" fmla="*/ 131199 h 1311987"/>
                <a:gd name="connsiteX1" fmla="*/ 131199 w 2002482"/>
                <a:gd name="connsiteY1" fmla="*/ 0 h 1311987"/>
                <a:gd name="connsiteX2" fmla="*/ 1871283 w 2002482"/>
                <a:gd name="connsiteY2" fmla="*/ 0 h 1311987"/>
                <a:gd name="connsiteX3" fmla="*/ 2002482 w 2002482"/>
                <a:gd name="connsiteY3" fmla="*/ 131199 h 1311987"/>
                <a:gd name="connsiteX4" fmla="*/ 2002482 w 2002482"/>
                <a:gd name="connsiteY4" fmla="*/ 1180788 h 1311987"/>
                <a:gd name="connsiteX5" fmla="*/ 1871283 w 2002482"/>
                <a:gd name="connsiteY5" fmla="*/ 1311987 h 1311987"/>
                <a:gd name="connsiteX6" fmla="*/ 131199 w 2002482"/>
                <a:gd name="connsiteY6" fmla="*/ 1311987 h 1311987"/>
                <a:gd name="connsiteX7" fmla="*/ 0 w 2002482"/>
                <a:gd name="connsiteY7" fmla="*/ 1180788 h 1311987"/>
                <a:gd name="connsiteX8" fmla="*/ 0 w 2002482"/>
                <a:gd name="connsiteY8" fmla="*/ 131199 h 131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2482" h="1311987">
                  <a:moveTo>
                    <a:pt x="0" y="131199"/>
                  </a:moveTo>
                  <a:cubicBezTo>
                    <a:pt x="0" y="58740"/>
                    <a:pt x="58740" y="0"/>
                    <a:pt x="131199" y="0"/>
                  </a:cubicBezTo>
                  <a:lnTo>
                    <a:pt x="1871283" y="0"/>
                  </a:lnTo>
                  <a:cubicBezTo>
                    <a:pt x="1943742" y="0"/>
                    <a:pt x="2002482" y="58740"/>
                    <a:pt x="2002482" y="131199"/>
                  </a:cubicBezTo>
                  <a:lnTo>
                    <a:pt x="2002482" y="1180788"/>
                  </a:lnTo>
                  <a:cubicBezTo>
                    <a:pt x="2002482" y="1253247"/>
                    <a:pt x="1943742" y="1311987"/>
                    <a:pt x="1871283" y="1311987"/>
                  </a:cubicBezTo>
                  <a:lnTo>
                    <a:pt x="131199" y="1311987"/>
                  </a:lnTo>
                  <a:cubicBezTo>
                    <a:pt x="58740" y="1311987"/>
                    <a:pt x="0" y="1253247"/>
                    <a:pt x="0" y="1180788"/>
                  </a:cubicBezTo>
                  <a:lnTo>
                    <a:pt x="0" y="1311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07" tIns="70812" rIns="81607" bIns="70812" numCol="1" spcCol="1270" anchor="ctr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>
                  <a:solidFill>
                    <a:schemeClr val="tx1"/>
                  </a:solidFill>
                  <a:latin typeface="Candara" panose="020E0502030303020204" pitchFamily="34" charset="0"/>
                </a:rPr>
                <a:t>       Fortalecer Medios Digitales</a:t>
              </a:r>
            </a:p>
          </p:txBody>
        </p:sp>
        <p:sp>
          <p:nvSpPr>
            <p:cNvPr id="30" name="Forma libre 29"/>
            <p:cNvSpPr/>
            <p:nvPr/>
          </p:nvSpPr>
          <p:spPr>
            <a:xfrm>
              <a:off x="6826418" y="3468226"/>
              <a:ext cx="1948198" cy="756108"/>
            </a:xfrm>
            <a:custGeom>
              <a:avLst/>
              <a:gdLst>
                <a:gd name="connsiteX0" fmla="*/ 0 w 2002482"/>
                <a:gd name="connsiteY0" fmla="*/ 131199 h 1311987"/>
                <a:gd name="connsiteX1" fmla="*/ 131199 w 2002482"/>
                <a:gd name="connsiteY1" fmla="*/ 0 h 1311987"/>
                <a:gd name="connsiteX2" fmla="*/ 1871283 w 2002482"/>
                <a:gd name="connsiteY2" fmla="*/ 0 h 1311987"/>
                <a:gd name="connsiteX3" fmla="*/ 2002482 w 2002482"/>
                <a:gd name="connsiteY3" fmla="*/ 131199 h 1311987"/>
                <a:gd name="connsiteX4" fmla="*/ 2002482 w 2002482"/>
                <a:gd name="connsiteY4" fmla="*/ 1180788 h 1311987"/>
                <a:gd name="connsiteX5" fmla="*/ 1871283 w 2002482"/>
                <a:gd name="connsiteY5" fmla="*/ 1311987 h 1311987"/>
                <a:gd name="connsiteX6" fmla="*/ 131199 w 2002482"/>
                <a:gd name="connsiteY6" fmla="*/ 1311987 h 1311987"/>
                <a:gd name="connsiteX7" fmla="*/ 0 w 2002482"/>
                <a:gd name="connsiteY7" fmla="*/ 1180788 h 1311987"/>
                <a:gd name="connsiteX8" fmla="*/ 0 w 2002482"/>
                <a:gd name="connsiteY8" fmla="*/ 131199 h 131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2482" h="1311987">
                  <a:moveTo>
                    <a:pt x="0" y="131199"/>
                  </a:moveTo>
                  <a:cubicBezTo>
                    <a:pt x="0" y="58740"/>
                    <a:pt x="58740" y="0"/>
                    <a:pt x="131199" y="0"/>
                  </a:cubicBezTo>
                  <a:lnTo>
                    <a:pt x="1871283" y="0"/>
                  </a:lnTo>
                  <a:cubicBezTo>
                    <a:pt x="1943742" y="0"/>
                    <a:pt x="2002482" y="58740"/>
                    <a:pt x="2002482" y="131199"/>
                  </a:cubicBezTo>
                  <a:lnTo>
                    <a:pt x="2002482" y="1180788"/>
                  </a:lnTo>
                  <a:cubicBezTo>
                    <a:pt x="2002482" y="1253247"/>
                    <a:pt x="1943742" y="1311987"/>
                    <a:pt x="1871283" y="1311987"/>
                  </a:cubicBezTo>
                  <a:lnTo>
                    <a:pt x="131199" y="1311987"/>
                  </a:lnTo>
                  <a:cubicBezTo>
                    <a:pt x="58740" y="1311987"/>
                    <a:pt x="0" y="1253247"/>
                    <a:pt x="0" y="1180788"/>
                  </a:cubicBezTo>
                  <a:lnTo>
                    <a:pt x="0" y="1311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07" tIns="70812" rIns="81607" bIns="70812" numCol="1" spcCol="1270" anchor="ctr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>
                  <a:solidFill>
                    <a:schemeClr val="tx1"/>
                  </a:solidFill>
                  <a:latin typeface="Candara" panose="020E0502030303020204" pitchFamily="34" charset="0"/>
                </a:rPr>
                <a:t>  Mejorar Trasparencia y Control Sector</a:t>
              </a:r>
            </a:p>
          </p:txBody>
        </p:sp>
        <p:sp>
          <p:nvSpPr>
            <p:cNvPr id="32" name="Rectángulo redondeado 31"/>
            <p:cNvSpPr/>
            <p:nvPr/>
          </p:nvSpPr>
          <p:spPr>
            <a:xfrm>
              <a:off x="242465" y="4741871"/>
              <a:ext cx="8635318" cy="133108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latin typeface="Candara" panose="020E0502030303020204" pitchFamily="34" charset="0"/>
              </a:endParaRPr>
            </a:p>
          </p:txBody>
        </p:sp>
        <p:sp>
          <p:nvSpPr>
            <p:cNvPr id="33" name="Título 1"/>
            <p:cNvSpPr txBox="1">
              <a:spLocks/>
            </p:cNvSpPr>
            <p:nvPr/>
          </p:nvSpPr>
          <p:spPr>
            <a:xfrm>
              <a:off x="392936" y="4839676"/>
              <a:ext cx="1847211" cy="113547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s-MX" sz="1800" b="1" dirty="0">
                  <a:latin typeface="Candara" panose="020E0502030303020204" pitchFamily="34" charset="0"/>
                </a:rPr>
                <a:t>CAPACIDAD INSTITUCIONAL</a:t>
              </a:r>
              <a:endParaRPr lang="es-MX" sz="1600" b="1" dirty="0">
                <a:latin typeface="Candara" panose="020E0502030303020204" pitchFamily="34" charset="0"/>
              </a:endParaRPr>
            </a:p>
          </p:txBody>
        </p:sp>
        <p:sp>
          <p:nvSpPr>
            <p:cNvPr id="34" name="Forma libre 33"/>
            <p:cNvSpPr/>
            <p:nvPr/>
          </p:nvSpPr>
          <p:spPr>
            <a:xfrm>
              <a:off x="3726442" y="5008090"/>
              <a:ext cx="1948198" cy="756108"/>
            </a:xfrm>
            <a:custGeom>
              <a:avLst/>
              <a:gdLst>
                <a:gd name="connsiteX0" fmla="*/ 0 w 2002482"/>
                <a:gd name="connsiteY0" fmla="*/ 131199 h 1311987"/>
                <a:gd name="connsiteX1" fmla="*/ 131199 w 2002482"/>
                <a:gd name="connsiteY1" fmla="*/ 0 h 1311987"/>
                <a:gd name="connsiteX2" fmla="*/ 1871283 w 2002482"/>
                <a:gd name="connsiteY2" fmla="*/ 0 h 1311987"/>
                <a:gd name="connsiteX3" fmla="*/ 2002482 w 2002482"/>
                <a:gd name="connsiteY3" fmla="*/ 131199 h 1311987"/>
                <a:gd name="connsiteX4" fmla="*/ 2002482 w 2002482"/>
                <a:gd name="connsiteY4" fmla="*/ 1180788 h 1311987"/>
                <a:gd name="connsiteX5" fmla="*/ 1871283 w 2002482"/>
                <a:gd name="connsiteY5" fmla="*/ 1311987 h 1311987"/>
                <a:gd name="connsiteX6" fmla="*/ 131199 w 2002482"/>
                <a:gd name="connsiteY6" fmla="*/ 1311987 h 1311987"/>
                <a:gd name="connsiteX7" fmla="*/ 0 w 2002482"/>
                <a:gd name="connsiteY7" fmla="*/ 1180788 h 1311987"/>
                <a:gd name="connsiteX8" fmla="*/ 0 w 2002482"/>
                <a:gd name="connsiteY8" fmla="*/ 131199 h 131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2482" h="1311987">
                  <a:moveTo>
                    <a:pt x="0" y="131199"/>
                  </a:moveTo>
                  <a:cubicBezTo>
                    <a:pt x="0" y="58740"/>
                    <a:pt x="58740" y="0"/>
                    <a:pt x="131199" y="0"/>
                  </a:cubicBezTo>
                  <a:lnTo>
                    <a:pt x="1871283" y="0"/>
                  </a:lnTo>
                  <a:cubicBezTo>
                    <a:pt x="1943742" y="0"/>
                    <a:pt x="2002482" y="58740"/>
                    <a:pt x="2002482" y="131199"/>
                  </a:cubicBezTo>
                  <a:lnTo>
                    <a:pt x="2002482" y="1180788"/>
                  </a:lnTo>
                  <a:cubicBezTo>
                    <a:pt x="2002482" y="1253247"/>
                    <a:pt x="1943742" y="1311987"/>
                    <a:pt x="1871283" y="1311987"/>
                  </a:cubicBezTo>
                  <a:lnTo>
                    <a:pt x="131199" y="1311987"/>
                  </a:lnTo>
                  <a:cubicBezTo>
                    <a:pt x="58740" y="1311987"/>
                    <a:pt x="0" y="1253247"/>
                    <a:pt x="0" y="1180788"/>
                  </a:cubicBezTo>
                  <a:lnTo>
                    <a:pt x="0" y="1311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07" tIns="70812" rIns="81607" bIns="70812" numCol="1" spcCol="1270" anchor="ctr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>
                  <a:solidFill>
                    <a:schemeClr val="tx1"/>
                  </a:solidFill>
                  <a:latin typeface="Candara" panose="020E0502030303020204" pitchFamily="34" charset="0"/>
                </a:rPr>
                <a:t>Fortalecer Clima Organizacional</a:t>
              </a:r>
            </a:p>
          </p:txBody>
        </p:sp>
        <p:sp>
          <p:nvSpPr>
            <p:cNvPr id="35" name="Forma libre 34"/>
            <p:cNvSpPr/>
            <p:nvPr/>
          </p:nvSpPr>
          <p:spPr>
            <a:xfrm>
              <a:off x="5807846" y="5008090"/>
              <a:ext cx="1948198" cy="756108"/>
            </a:xfrm>
            <a:custGeom>
              <a:avLst/>
              <a:gdLst>
                <a:gd name="connsiteX0" fmla="*/ 0 w 2002482"/>
                <a:gd name="connsiteY0" fmla="*/ 131199 h 1311987"/>
                <a:gd name="connsiteX1" fmla="*/ 131199 w 2002482"/>
                <a:gd name="connsiteY1" fmla="*/ 0 h 1311987"/>
                <a:gd name="connsiteX2" fmla="*/ 1871283 w 2002482"/>
                <a:gd name="connsiteY2" fmla="*/ 0 h 1311987"/>
                <a:gd name="connsiteX3" fmla="*/ 2002482 w 2002482"/>
                <a:gd name="connsiteY3" fmla="*/ 131199 h 1311987"/>
                <a:gd name="connsiteX4" fmla="*/ 2002482 w 2002482"/>
                <a:gd name="connsiteY4" fmla="*/ 1180788 h 1311987"/>
                <a:gd name="connsiteX5" fmla="*/ 1871283 w 2002482"/>
                <a:gd name="connsiteY5" fmla="*/ 1311987 h 1311987"/>
                <a:gd name="connsiteX6" fmla="*/ 131199 w 2002482"/>
                <a:gd name="connsiteY6" fmla="*/ 1311987 h 1311987"/>
                <a:gd name="connsiteX7" fmla="*/ 0 w 2002482"/>
                <a:gd name="connsiteY7" fmla="*/ 1180788 h 1311987"/>
                <a:gd name="connsiteX8" fmla="*/ 0 w 2002482"/>
                <a:gd name="connsiteY8" fmla="*/ 131199 h 131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2482" h="1311987">
                  <a:moveTo>
                    <a:pt x="0" y="131199"/>
                  </a:moveTo>
                  <a:cubicBezTo>
                    <a:pt x="0" y="58740"/>
                    <a:pt x="58740" y="0"/>
                    <a:pt x="131199" y="0"/>
                  </a:cubicBezTo>
                  <a:lnTo>
                    <a:pt x="1871283" y="0"/>
                  </a:lnTo>
                  <a:cubicBezTo>
                    <a:pt x="1943742" y="0"/>
                    <a:pt x="2002482" y="58740"/>
                    <a:pt x="2002482" y="131199"/>
                  </a:cubicBezTo>
                  <a:lnTo>
                    <a:pt x="2002482" y="1180788"/>
                  </a:lnTo>
                  <a:cubicBezTo>
                    <a:pt x="2002482" y="1253247"/>
                    <a:pt x="1943742" y="1311987"/>
                    <a:pt x="1871283" y="1311987"/>
                  </a:cubicBezTo>
                  <a:lnTo>
                    <a:pt x="131199" y="1311987"/>
                  </a:lnTo>
                  <a:cubicBezTo>
                    <a:pt x="58740" y="1311987"/>
                    <a:pt x="0" y="1253247"/>
                    <a:pt x="0" y="1180788"/>
                  </a:cubicBezTo>
                  <a:lnTo>
                    <a:pt x="0" y="1311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607" tIns="70812" rIns="81607" bIns="70812" numCol="1" spcCol="1270" anchor="ctr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dirty="0">
                  <a:solidFill>
                    <a:schemeClr val="tx1"/>
                  </a:solidFill>
                  <a:latin typeface="Candara" panose="020E0502030303020204" pitchFamily="34" charset="0"/>
                </a:rPr>
                <a:t>   Mejorar Desempeño</a:t>
              </a:r>
            </a:p>
          </p:txBody>
        </p:sp>
        <p:sp>
          <p:nvSpPr>
            <p:cNvPr id="36" name="Rectángulo 35"/>
            <p:cNvSpPr/>
            <p:nvPr/>
          </p:nvSpPr>
          <p:spPr>
            <a:xfrm>
              <a:off x="3710909" y="1960543"/>
              <a:ext cx="6414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4000" dirty="0">
                  <a:latin typeface="Candara" panose="020E0502030303020204" pitchFamily="34" charset="0"/>
                </a:rPr>
                <a:t>1</a:t>
              </a:r>
            </a:p>
          </p:txBody>
        </p:sp>
        <p:sp>
          <p:nvSpPr>
            <p:cNvPr id="37" name="Rectángulo 36"/>
            <p:cNvSpPr/>
            <p:nvPr/>
          </p:nvSpPr>
          <p:spPr>
            <a:xfrm>
              <a:off x="5721941" y="1953390"/>
              <a:ext cx="6414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4000" dirty="0">
                  <a:latin typeface="Candara" panose="020E0502030303020204" pitchFamily="34" charset="0"/>
                </a:rPr>
                <a:t>2</a:t>
              </a:r>
            </a:p>
          </p:txBody>
        </p:sp>
        <p:sp>
          <p:nvSpPr>
            <p:cNvPr id="38" name="Rectángulo 37"/>
            <p:cNvSpPr/>
            <p:nvPr/>
          </p:nvSpPr>
          <p:spPr>
            <a:xfrm>
              <a:off x="4667962" y="3493298"/>
              <a:ext cx="6414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4000" dirty="0">
                  <a:latin typeface="Candara" panose="020E0502030303020204" pitchFamily="34" charset="0"/>
                </a:rPr>
                <a:t>4</a:t>
              </a:r>
            </a:p>
          </p:txBody>
        </p:sp>
        <p:sp>
          <p:nvSpPr>
            <p:cNvPr id="39" name="Rectángulo 38"/>
            <p:cNvSpPr/>
            <p:nvPr/>
          </p:nvSpPr>
          <p:spPr>
            <a:xfrm>
              <a:off x="2608744" y="3506293"/>
              <a:ext cx="6414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4000" dirty="0">
                  <a:latin typeface="Candara" panose="020E0502030303020204" pitchFamily="34" charset="0"/>
                </a:rPr>
                <a:t>3</a:t>
              </a:r>
            </a:p>
          </p:txBody>
        </p:sp>
        <p:sp>
          <p:nvSpPr>
            <p:cNvPr id="40" name="Rectángulo 39"/>
            <p:cNvSpPr/>
            <p:nvPr/>
          </p:nvSpPr>
          <p:spPr>
            <a:xfrm>
              <a:off x="6781945" y="3500633"/>
              <a:ext cx="6414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4000" dirty="0">
                  <a:latin typeface="Candara" panose="020E0502030303020204" pitchFamily="34" charset="0"/>
                </a:rPr>
                <a:t>5</a:t>
              </a:r>
            </a:p>
          </p:txBody>
        </p:sp>
        <p:sp>
          <p:nvSpPr>
            <p:cNvPr id="41" name="Rectángulo 40"/>
            <p:cNvSpPr/>
            <p:nvPr/>
          </p:nvSpPr>
          <p:spPr>
            <a:xfrm>
              <a:off x="3670396" y="5041519"/>
              <a:ext cx="6414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4000" dirty="0">
                  <a:latin typeface="Candara" panose="020E0502030303020204" pitchFamily="34" charset="0"/>
                </a:rPr>
                <a:t>6</a:t>
              </a:r>
            </a:p>
          </p:txBody>
        </p:sp>
        <p:sp>
          <p:nvSpPr>
            <p:cNvPr id="42" name="Rectángulo 41"/>
            <p:cNvSpPr/>
            <p:nvPr/>
          </p:nvSpPr>
          <p:spPr>
            <a:xfrm>
              <a:off x="5807846" y="5032201"/>
              <a:ext cx="6414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4000" dirty="0">
                  <a:latin typeface="Candara" panose="020E0502030303020204" pitchFamily="34" charset="0"/>
                </a:rPr>
                <a:t>7</a:t>
              </a:r>
            </a:p>
          </p:txBody>
        </p:sp>
        <p:pic>
          <p:nvPicPr>
            <p:cNvPr id="1026" name="Picture 2" descr="Descarga Icono Gráfico, monedas, finanzas Gratis | Iconos ...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5916" y="1827536"/>
              <a:ext cx="1117640" cy="1117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liente - Iconos gratis de tecnología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8116" y="3386379"/>
              <a:ext cx="966102" cy="966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Imagen 45"/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64" b="89916" l="5882" r="92857">
                          <a14:foregroundMark x1="28151" y1="68487" x2="28151" y2="68487"/>
                          <a14:foregroundMark x1="46639" y1="74790" x2="46639" y2="74790"/>
                          <a14:foregroundMark x1="76050" y1="71008" x2="76050" y2="71008"/>
                          <a14:foregroundMark x1="42437" y1="39496" x2="41176" y2="42437"/>
                        </a14:backgroundRemoval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02711" y="4722368"/>
              <a:ext cx="1390526" cy="1390526"/>
            </a:xfrm>
            <a:prstGeom prst="rect">
              <a:avLst/>
            </a:prstGeom>
          </p:spPr>
        </p:pic>
        <p:sp>
          <p:nvSpPr>
            <p:cNvPr id="47" name="Cheurón 46"/>
            <p:cNvSpPr/>
            <p:nvPr/>
          </p:nvSpPr>
          <p:spPr>
            <a:xfrm rot="16200000">
              <a:off x="4306724" y="2806066"/>
              <a:ext cx="589209" cy="578995"/>
            </a:xfrm>
            <a:prstGeom prst="chevron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52" name="Cheurón 51"/>
            <p:cNvSpPr/>
            <p:nvPr/>
          </p:nvSpPr>
          <p:spPr>
            <a:xfrm rot="16200000">
              <a:off x="4306724" y="4334783"/>
              <a:ext cx="589209" cy="578995"/>
            </a:xfrm>
            <a:prstGeom prst="chevron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</p:grpSp>
      <p:pic>
        <p:nvPicPr>
          <p:cNvPr id="31" name="Imagen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92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1196844" y="139477"/>
            <a:ext cx="74543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dirty="0">
                <a:latin typeface="Candara" panose="020E0502030303020204" pitchFamily="34" charset="0"/>
                <a:ea typeface="+mj-ea"/>
                <a:cs typeface="+mj-cs"/>
              </a:rPr>
              <a:t>TABLERO INTEGRADO DE MANDO</a:t>
            </a:r>
          </a:p>
          <a:p>
            <a:r>
              <a:rPr lang="es-CO" sz="2800" b="1" dirty="0">
                <a:latin typeface="Candara" panose="020E0502030303020204" pitchFamily="34" charset="0"/>
              </a:rPr>
              <a:t>LOTERÍA DE BOGOTÁ</a:t>
            </a:r>
            <a:endParaRPr lang="es-CO" sz="2800" b="1" dirty="0">
              <a:latin typeface="Candara" panose="020E0502030303020204" pitchFamily="34" charset="0"/>
              <a:ea typeface="+mj-ea"/>
              <a:cs typeface="+mj-c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25" y="1286544"/>
            <a:ext cx="8559799" cy="4555455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463639" y="5841999"/>
            <a:ext cx="8045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Corte: Primer semestre 2020 -  en proceso de actualización</a:t>
            </a:r>
          </a:p>
        </p:txBody>
      </p:sp>
    </p:spTree>
    <p:extLst>
      <p:ext uri="{BB962C8B-B14F-4D97-AF65-F5344CB8AC3E}">
        <p14:creationId xmlns:p14="http://schemas.microsoft.com/office/powerpoint/2010/main" val="163023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01480" y="2639027"/>
            <a:ext cx="7298587" cy="2855840"/>
          </a:xfrm>
        </p:spPr>
        <p:txBody>
          <a:bodyPr>
            <a:noAutofit/>
          </a:bodyPr>
          <a:lstStyle/>
          <a:p>
            <a:r>
              <a:rPr lang="es-MX" sz="9600" b="1" dirty="0">
                <a:solidFill>
                  <a:schemeClr val="bg1"/>
                </a:solidFill>
                <a:latin typeface="Candara" panose="020E0502030303020204" pitchFamily="34" charset="0"/>
              </a:rPr>
              <a:t>RETOS</a:t>
            </a:r>
            <a:endParaRPr lang="es-CO" sz="8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5" y="399118"/>
            <a:ext cx="1118315" cy="12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70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7296351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RETOS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08225" y="1864420"/>
            <a:ext cx="572013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Venta de las Loterías Nacionales a través de la Aplicación con marca propia de la Lotería de Bogotá, operada a través de un Web </a:t>
            </a:r>
            <a:r>
              <a:rPr lang="es-CO" sz="2000" dirty="0" err="1"/>
              <a:t>Service</a:t>
            </a:r>
            <a:r>
              <a:rPr lang="es-CO" sz="2000" dirty="0"/>
              <a:t> propio.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Inicio de la Comercialización a través de la figura de Loteros Digitales.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Venta de Lotería en Grandes Superficies  operada a través de un Web </a:t>
            </a:r>
            <a:r>
              <a:rPr lang="es-CO" sz="2000" dirty="0" err="1"/>
              <a:t>Service</a:t>
            </a:r>
            <a:r>
              <a:rPr lang="es-CO" sz="2000" dirty="0"/>
              <a:t> propio.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Operación de Nuevos Productos como los incentivos con premios Instantáneo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dirty="0"/>
          </a:p>
        </p:txBody>
      </p:sp>
      <p:pic>
        <p:nvPicPr>
          <p:cNvPr id="2050" name="Picture 2" descr="Infor anuncia CloudSuite robusta para la gestión del negocio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443" y="25527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683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7296351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RETOS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08226" y="1544380"/>
            <a:ext cx="65767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Realizar actividades presenciales de difusión y  prevención, dentro de la fase preventiva y pedagógica del control al juego ilegal, en Bogotá y los municipios de Cundinamarca.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Desarrollo de un curso virtual de Control de Juego Ilegal, el cual participen los colegios, centros comerciales, conjunto residenciales, fondos de empleados, autoridades y entidades involucradas en el control de Juego Ilegal.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2000" dirty="0"/>
              <a:t>Implementar un sistema de administración de recursos físicos orientado a la eco-eficiencia, innovación tecnológica, ambientes de trabajo confortables y seguros, austeridad en el gasto y que aporten al cumplimiento de la misión Institucional</a:t>
            </a:r>
            <a:r>
              <a:rPr lang="es-CO" dirty="0"/>
              <a:t>.</a:t>
            </a:r>
            <a:endParaRPr lang="es-CO" sz="2000" dirty="0"/>
          </a:p>
        </p:txBody>
      </p:sp>
      <p:pic>
        <p:nvPicPr>
          <p:cNvPr id="3074" name="Picture 2" descr="Atlanticonnect | Iniciativas y Retos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349297"/>
            <a:ext cx="2072640" cy="199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86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3217" y="115751"/>
            <a:ext cx="7296351" cy="1135478"/>
          </a:xfrm>
        </p:spPr>
        <p:txBody>
          <a:bodyPr>
            <a:normAutofit/>
          </a:bodyPr>
          <a:lstStyle/>
          <a:p>
            <a:r>
              <a:rPr lang="es-CO" b="1" dirty="0">
                <a:latin typeface="Candara" panose="020E0502030303020204" pitchFamily="34" charset="0"/>
              </a:rPr>
              <a:t>RETOS</a:t>
            </a:r>
            <a:br>
              <a:rPr lang="es-CO" b="1" dirty="0">
                <a:latin typeface="Candara" panose="020E0502030303020204" pitchFamily="34" charset="0"/>
              </a:rPr>
            </a:br>
            <a:r>
              <a:rPr lang="es-CO" sz="2400" b="1" dirty="0">
                <a:latin typeface="Candara" panose="020E0502030303020204" pitchFamily="34" charset="0"/>
              </a:rPr>
              <a:t>LOTERÍA DE BOGOTÁ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08226" y="1544380"/>
            <a:ext cx="6576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Potencializar el talento humano de la Lotería de Bogotá, mejorando el clima laboral y fortaleciendo capacidades y competencias para la gestión y el cumplimiento de la plataforma estratégica de la entidad. </a:t>
            </a:r>
          </a:p>
          <a:p>
            <a:pPr algn="just"/>
            <a:endParaRPr lang="es-CO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Modernizar la gestión administrativa, con altos niveles de calidad, así como de transparencia y eficiencia en el manejo de los recursos. </a:t>
            </a:r>
          </a:p>
          <a:p>
            <a:pPr algn="just"/>
            <a:endParaRPr lang="es-CO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/>
              <a:t>Fortalecimiento de las TICS en todos los procesos administrativos y comerciales de la entidad.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O" sz="2000" dirty="0"/>
          </a:p>
        </p:txBody>
      </p:sp>
      <p:pic>
        <p:nvPicPr>
          <p:cNvPr id="3074" name="Picture 2" descr="Atlanticonnect | Iniciativas y Retos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349297"/>
            <a:ext cx="2072640" cy="199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729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01480" y="2639027"/>
            <a:ext cx="7298587" cy="2855840"/>
          </a:xfrm>
        </p:spPr>
        <p:txBody>
          <a:bodyPr>
            <a:noAutofit/>
          </a:bodyPr>
          <a:lstStyle/>
          <a:p>
            <a:r>
              <a:rPr lang="es-MX" sz="8000" b="1" dirty="0">
                <a:solidFill>
                  <a:schemeClr val="bg1"/>
                </a:solidFill>
                <a:latin typeface="Candara" panose="020E0502030303020204" pitchFamily="34" charset="0"/>
              </a:rPr>
              <a:t>POLÍTICAS </a:t>
            </a:r>
            <a:r>
              <a:rPr lang="es-MX" sz="4400" b="1" dirty="0">
                <a:solidFill>
                  <a:schemeClr val="bg1"/>
                </a:solidFill>
                <a:latin typeface="Candara" panose="020E0502030303020204" pitchFamily="34" charset="0"/>
              </a:rPr>
              <a:t>ANTICORRUPCIÓN</a:t>
            </a:r>
            <a:br>
              <a:rPr lang="es-MX" sz="8000" b="1" dirty="0">
                <a:solidFill>
                  <a:schemeClr val="bg1"/>
                </a:solidFill>
                <a:latin typeface="Candara" panose="020E0502030303020204" pitchFamily="34" charset="0"/>
              </a:rPr>
            </a:br>
            <a:r>
              <a:rPr lang="es-MX" sz="8000" b="1" dirty="0">
                <a:solidFill>
                  <a:schemeClr val="bg1"/>
                </a:solidFill>
                <a:latin typeface="Candara" panose="020E0502030303020204" pitchFamily="34" charset="0"/>
              </a:rPr>
              <a:t>2019</a:t>
            </a:r>
            <a:endParaRPr lang="es-CO" sz="8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5" y="399118"/>
            <a:ext cx="1118315" cy="12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21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orrupción - Iconos gratis de negocios y finanz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2680653"/>
            <a:ext cx="2479040" cy="247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5C6C71B1-223E-4F06-8F43-8518256D07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9851814"/>
              </p:ext>
            </p:extLst>
          </p:nvPr>
        </p:nvGraphicFramePr>
        <p:xfrm>
          <a:off x="2529840" y="1341120"/>
          <a:ext cx="6228080" cy="5170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9" name="21 CuadroTexto"/>
          <p:cNvSpPr txBox="1"/>
          <p:nvPr/>
        </p:nvSpPr>
        <p:spPr>
          <a:xfrm>
            <a:off x="1219200" y="79236"/>
            <a:ext cx="74574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b="1" dirty="0">
                <a:latin typeface="Candara" panose="020E0502030303020204" pitchFamily="34" charset="0"/>
                <a:ea typeface="+mj-ea"/>
                <a:cs typeface="+mj-cs"/>
              </a:rPr>
              <a:t>POLÍTICAS ANTICORRUPCIÓN</a:t>
            </a:r>
          </a:p>
          <a:p>
            <a:r>
              <a:rPr lang="es-CO" sz="3200" b="1" dirty="0">
                <a:latin typeface="Candara" panose="020E0502030303020204" pitchFamily="34" charset="0"/>
              </a:rPr>
              <a:t>LOTERÍA DE BOGOTÁ</a:t>
            </a:r>
            <a:endParaRPr lang="es-CO" sz="3200" b="1" dirty="0">
              <a:latin typeface="Candara" panose="020E0502030303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62276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7601493-B43E-4B39-A094-F99117E23E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1742382"/>
              </p:ext>
            </p:extLst>
          </p:nvPr>
        </p:nvGraphicFramePr>
        <p:xfrm>
          <a:off x="548640" y="229673"/>
          <a:ext cx="7752079" cy="6110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08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A1F8D974-A1E2-40C7-A3DA-CC5466A324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8931950"/>
              </p:ext>
            </p:extLst>
          </p:nvPr>
        </p:nvGraphicFramePr>
        <p:xfrm>
          <a:off x="208225" y="320646"/>
          <a:ext cx="8699383" cy="5920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388941" y="3122414"/>
            <a:ext cx="26581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O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andara" panose="020E0502030303020204" pitchFamily="34" charset="0"/>
              </a:rPr>
              <a:t>PROHIBICIONES</a:t>
            </a:r>
          </a:p>
        </p:txBody>
      </p:sp>
    </p:spTree>
    <p:extLst>
      <p:ext uri="{BB962C8B-B14F-4D97-AF65-F5344CB8AC3E}">
        <p14:creationId xmlns:p14="http://schemas.microsoft.com/office/powerpoint/2010/main" val="1784530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2B2CA80-8FB0-4EF0-85D0-724294957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2715996"/>
              </p:ext>
            </p:extLst>
          </p:nvPr>
        </p:nvGraphicFramePr>
        <p:xfrm>
          <a:off x="208225" y="2529840"/>
          <a:ext cx="8727441" cy="4253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3ED72E50-AE58-46F8-9B3F-1F6624922A25}"/>
              </a:ext>
            </a:extLst>
          </p:cNvPr>
          <p:cNvSpPr txBox="1"/>
          <p:nvPr/>
        </p:nvSpPr>
        <p:spPr>
          <a:xfrm>
            <a:off x="1237431" y="254293"/>
            <a:ext cx="4289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Candara" panose="020E0502030303020204" pitchFamily="34" charset="0"/>
              </a:rPr>
              <a:t>POLÍTICA DE REGALOS, </a:t>
            </a:r>
          </a:p>
          <a:p>
            <a:r>
              <a:rPr lang="es-ES" sz="2400" b="1" dirty="0">
                <a:latin typeface="Candara" panose="020E0502030303020204" pitchFamily="34" charset="0"/>
              </a:rPr>
              <a:t>BENEFICIOS Y HOSPITALIDAD</a:t>
            </a:r>
            <a:endParaRPr lang="es-CO" sz="2400" b="1" dirty="0">
              <a:latin typeface="Candara" panose="020E0502030303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pic>
        <p:nvPicPr>
          <p:cNvPr id="7" name="Picture 6" descr="Objetivo - Iconos gratis de flecha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71" y="1835973"/>
            <a:ext cx="1083945" cy="108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cono de director ejecutivo - Descargar PNG/SVG transparent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253" y="1772954"/>
            <a:ext cx="1043305" cy="104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Download Banned - Signo De Prohibido Png - Full Size PNG Image - PNGki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70" b="100000" l="0" r="100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590" y="1816768"/>
            <a:ext cx="955675" cy="95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Procedimiento | InterMedia, gabinete de prensa y asesoría de comunicación  en Bilbao"/>
          <p:cNvPicPr>
            <a:picLocks noChangeAspect="1" noChangeArrowheads="1"/>
          </p:cNvPicPr>
          <p:nvPr/>
        </p:nvPicPr>
        <p:blipFill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202" y="1772954"/>
            <a:ext cx="1145038" cy="114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720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2B2CA80-8FB0-4EF0-85D0-724294957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165411"/>
              </p:ext>
            </p:extLst>
          </p:nvPr>
        </p:nvGraphicFramePr>
        <p:xfrm>
          <a:off x="137105" y="2407920"/>
          <a:ext cx="8727441" cy="435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3ED72E50-AE58-46F8-9B3F-1F6624922A25}"/>
              </a:ext>
            </a:extLst>
          </p:cNvPr>
          <p:cNvSpPr txBox="1"/>
          <p:nvPr/>
        </p:nvSpPr>
        <p:spPr>
          <a:xfrm>
            <a:off x="1280160" y="391101"/>
            <a:ext cx="6971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Candara" panose="020E0502030303020204" pitchFamily="34" charset="0"/>
              </a:rPr>
              <a:t>POLÍTICA DE LOBBY O CABILDEO</a:t>
            </a:r>
            <a:endParaRPr lang="es-CO" sz="3200" b="1" dirty="0">
              <a:latin typeface="Candara" panose="020E0502030303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5" y="220133"/>
            <a:ext cx="820980" cy="926712"/>
          </a:xfrm>
          <a:prstGeom prst="rect">
            <a:avLst/>
          </a:prstGeom>
        </p:spPr>
      </p:pic>
      <p:pic>
        <p:nvPicPr>
          <p:cNvPr id="25602" name="Picture 2" descr="Principios Iconos - Descarga gratuita, PNG y SV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39" y="1797084"/>
            <a:ext cx="1151255" cy="115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Icono de director ejecutivo - Descargar PNG/SVG transparent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1905034"/>
            <a:ext cx="1043305" cy="104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Objetivo - Iconos gratis de flecha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71" y="1968053"/>
            <a:ext cx="1083945" cy="108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cono de director ejecutivo - Descargar PNG/SVG transparent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253" y="1905034"/>
            <a:ext cx="1043305" cy="104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2679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3803</TotalTime>
  <Words>1957</Words>
  <Application>Microsoft Office PowerPoint</Application>
  <PresentationFormat>Presentación en pantalla (4:3)</PresentationFormat>
  <Paragraphs>459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Candara</vt:lpstr>
      <vt:lpstr>Wingdings</vt:lpstr>
      <vt:lpstr>Tema de Office</vt:lpstr>
      <vt:lpstr>1_Tema de Office</vt:lpstr>
      <vt:lpstr>LOTERIA  DE BOGOTA  2020</vt:lpstr>
      <vt:lpstr>Marco Legal LOTERÍA DE BOGOTÁ</vt:lpstr>
      <vt:lpstr>Presentación de PowerPoint</vt:lpstr>
      <vt:lpstr>ESTRUCTURA FUNCIONAL LOTERÍA DE BOGOTÁ</vt:lpstr>
      <vt:lpstr>PLANTA DE PERSONAL LOTERÍA DE BOGOTÁ</vt:lpstr>
      <vt:lpstr>GESTIÓN MISIONAL</vt:lpstr>
      <vt:lpstr>CADENA DE VALOR LOTERÍA DE BOGOTÁ</vt:lpstr>
      <vt:lpstr>DISTRIBUIDORES LOTERÍA DE BOGOTÁ</vt:lpstr>
      <vt:lpstr>LOTERÍAS DEL PAÍS</vt:lpstr>
      <vt:lpstr>Vs</vt:lpstr>
      <vt:lpstr>TRANSFERENCIAS AL SECTOR SALUD LOTERÍA DE BOGOTÁ</vt:lpstr>
      <vt:lpstr>INGRESOS LOTERÍA DE BOGOTÁ LOTERÍA DE BOGOTÁ</vt:lpstr>
      <vt:lpstr>DEFINICIÓN DEL PLAN ESTRATÉGICO  2018 - 2022 LB</vt:lpstr>
      <vt:lpstr>DIAGNÓSTICO  LOTERÍA DE BOGOTÁ 2017</vt:lpstr>
      <vt:lpstr>DIAGNÓSTICO  LOTERÍA DE BOGOTÁ 2017</vt:lpstr>
      <vt:lpstr>PRINCIPALES  PROBLEMAS IDENTIFICADOS</vt:lpstr>
      <vt:lpstr>DIRECCIONAMIENTO  ESTRATÉGICO</vt:lpstr>
      <vt:lpstr>MARCO ESTRATÉGICO</vt:lpstr>
      <vt:lpstr>MAPA ESTRATÉGICO LOTERÍA DE BOGOTÁ </vt:lpstr>
      <vt:lpstr>OBJETIVOS ESTRATÉGICOS LOTERÍA DE BOGOTÁ</vt:lpstr>
      <vt:lpstr>Presentación de PowerPoint</vt:lpstr>
      <vt:lpstr>RETOS</vt:lpstr>
      <vt:lpstr>RETOS LOTERÍA DE BOGOTÁ</vt:lpstr>
      <vt:lpstr>RETOS LOTERÍA DE BOGOTÁ</vt:lpstr>
      <vt:lpstr>RETOS LOTERÍA DE BOGOTÁ</vt:lpstr>
      <vt:lpstr>POLÍTICAS ANTICORRUPCIÓN 2019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IMPACTO ACTIVIDADES COMERCIALES EN LA ESTRATEGIA</dc:title>
  <dc:creator>Nestor Julian Rodriguez Torres</dc:creator>
  <cp:lastModifiedBy>Liliana Lara</cp:lastModifiedBy>
  <cp:revision>125</cp:revision>
  <dcterms:created xsi:type="dcterms:W3CDTF">2020-07-23T19:33:33Z</dcterms:created>
  <dcterms:modified xsi:type="dcterms:W3CDTF">2021-03-18T18:49:45Z</dcterms:modified>
</cp:coreProperties>
</file>